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0" r:id="rId4"/>
    <p:sldId id="270" r:id="rId5"/>
    <p:sldId id="274" r:id="rId6"/>
    <p:sldId id="281" r:id="rId7"/>
    <p:sldId id="280" r:id="rId8"/>
    <p:sldId id="275" r:id="rId9"/>
    <p:sldId id="282" r:id="rId10"/>
    <p:sldId id="276" r:id="rId11"/>
    <p:sldId id="277" r:id="rId12"/>
    <p:sldId id="279" r:id="rId13"/>
    <p:sldId id="283" r:id="rId14"/>
    <p:sldId id="284" r:id="rId15"/>
    <p:sldId id="285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301208"/>
            <a:ext cx="8208912" cy="9325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B0F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00B0F0"/>
                </a:solidFill>
              </a:defRPr>
            </a:lvl1pPr>
            <a:lvl2pPr>
              <a:defRPr sz="2800">
                <a:solidFill>
                  <a:srgbClr val="00B0F0"/>
                </a:solidFill>
              </a:defRPr>
            </a:lvl2pPr>
            <a:lvl3pPr>
              <a:defRPr sz="2400">
                <a:solidFill>
                  <a:srgbClr val="00B0F0"/>
                </a:solidFill>
              </a:defRPr>
            </a:lvl3pPr>
            <a:lvl4pPr>
              <a:defRPr sz="2000">
                <a:solidFill>
                  <a:srgbClr val="00B0F0"/>
                </a:solidFill>
              </a:defRPr>
            </a:lvl4pPr>
            <a:lvl5pPr>
              <a:defRPr sz="2000">
                <a:solidFill>
                  <a:srgbClr val="00B0F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B0F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B0F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B0F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964488" cy="6858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           Формирование    </a:t>
            </a:r>
            <a:br>
              <a:rPr lang="ru-RU" b="1" dirty="0" smtClean="0"/>
            </a:br>
            <a:r>
              <a:rPr lang="ru-RU" b="1" dirty="0" smtClean="0"/>
              <a:t>                                  основ </a:t>
            </a:r>
            <a:r>
              <a:rPr lang="ru-RU" b="1" dirty="0" smtClean="0"/>
              <a:t>финансовой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грамотности </a:t>
            </a:r>
            <a:r>
              <a:rPr lang="ru-RU" b="1" dirty="0" smtClean="0"/>
              <a:t>дошкольников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 как </a:t>
            </a:r>
            <a:r>
              <a:rPr lang="ru-RU" b="1" dirty="0" smtClean="0"/>
              <a:t>новое направление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       деятельности </a:t>
            </a:r>
            <a:r>
              <a:rPr lang="ru-RU" b="1" dirty="0" smtClean="0"/>
              <a:t>в ДОУ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    </a:t>
            </a:r>
            <a:r>
              <a:rPr lang="ru-RU" b="1" dirty="0" smtClean="0"/>
              <a:t>              </a:t>
            </a:r>
            <a:r>
              <a:rPr lang="ru-RU" sz="2000" dirty="0" smtClean="0"/>
              <a:t>автор</a:t>
            </a:r>
            <a:r>
              <a:rPr lang="ru-RU" sz="2000" dirty="0" smtClean="0"/>
              <a:t>:</a:t>
            </a:r>
            <a:r>
              <a:rPr lang="ru-RU" b="1" dirty="0" smtClean="0"/>
              <a:t> </a:t>
            </a:r>
            <a:r>
              <a:rPr lang="ru-RU" sz="2200" dirty="0" smtClean="0"/>
              <a:t>старший воспитатель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</a:t>
            </a:r>
            <a:r>
              <a:rPr lang="ru-RU" sz="2200" dirty="0" smtClean="0"/>
              <a:t>                        МБДОУ  </a:t>
            </a:r>
            <a:r>
              <a:rPr lang="ru-RU" sz="2200" dirty="0" smtClean="0"/>
              <a:t>№9  </a:t>
            </a:r>
            <a:r>
              <a:rPr lang="ru-RU" sz="2200" dirty="0" err="1" smtClean="0"/>
              <a:t>Самодурова</a:t>
            </a:r>
            <a:r>
              <a:rPr lang="ru-RU" sz="2200" dirty="0" smtClean="0"/>
              <a:t> Е.Н.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г. Приморско-Ахтарск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340768"/>
            <a:ext cx="8280920" cy="4968552"/>
          </a:xfrm>
        </p:spPr>
        <p:txBody>
          <a:bodyPr/>
          <a:lstStyle/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Игровые методы обучения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Игровое обучение – это форма учебного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 в условных ситуациях, направленная на воссоздание и усвоение общественного опыта во всех его проявлениях: знаниях, навыках, умениях, эмоционально-оценочной деятельности.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Словесные методы обучения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Словесные методы позволяют в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кратчайший срок передавать детям информацию, ставить перед ними учебную задачу, указывать пути ее решения.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-34220"/>
            <a:ext cx="7596336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и формы обучения детей финансовой грамотности </a:t>
            </a:r>
            <a:endParaRPr lang="ru-RU" dirty="0"/>
          </a:p>
        </p:txBody>
      </p:sp>
      <p:pic>
        <p:nvPicPr>
          <p:cNvPr id="4" name="Рисунок 3" descr="87_mai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3789040"/>
            <a:ext cx="4215485" cy="280831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25" y="3765128"/>
            <a:ext cx="4652861" cy="283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340768"/>
            <a:ext cx="8280920" cy="43204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Беседа.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 применяется в тех случаях, когда у детей имеются некоторый опыт и знания о предметах и явлениях, которым она посвящена. В ходе беседы знания детей уточняются, обогащаются, систематизируются.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Тестовый метод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Тест – стандартизированное задание по результатам выполнения, которого судят о знаниях, умениях и личностных характеристиках.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-27384"/>
            <a:ext cx="7344816" cy="1360836"/>
          </a:xfrm>
        </p:spPr>
        <p:txBody>
          <a:bodyPr>
            <a:normAutofit/>
          </a:bodyPr>
          <a:lstStyle/>
          <a:p>
            <a:r>
              <a:rPr lang="ru-RU" dirty="0" smtClean="0"/>
              <a:t>Формы словесного обучения.</a:t>
            </a:r>
            <a:endParaRPr lang="ru-RU" dirty="0"/>
          </a:p>
        </p:txBody>
      </p:sp>
      <p:pic>
        <p:nvPicPr>
          <p:cNvPr id="12" name="Рисунок 11" descr="20181128_1304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91679" y="3717032"/>
            <a:ext cx="5340085" cy="3003798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4784"/>
            <a:ext cx="5184576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«Финансовая грамотность: методические рекомендации для преподавателя» А. О. Жданова.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.«Дети и деньги» А. Е. Пушкарь,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3.«Первые шаги по ступеням финансовой грамотности для дошкольников» Н. А.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Крючкова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Анна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Гресь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Финансовая грамотность для малышей. Первый шаг к миллиону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5.Л.В. Стахович. Программа Азы финансовой культуры для дошкольников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6.Ю. Девятов. Тайна старого кошелька или приключения одной копейки.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Е. Красавина. Дети и деньги или как учить детей управлять деньгами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Литература по финансовой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грамотности</a:t>
            </a:r>
            <a:endParaRPr lang="ru-RU" dirty="0"/>
          </a:p>
        </p:txBody>
      </p:sp>
      <p:pic>
        <p:nvPicPr>
          <p:cNvPr id="7" name="Рисунок 6" descr="book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36096" y="1700808"/>
            <a:ext cx="3460393" cy="4838333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Литература по финансовой грамотности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310632"/>
            <a:ext cx="9324528" cy="571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82010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052"/>
            <a:ext cx="9144000" cy="549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446726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4437112"/>
            <a:ext cx="8208912" cy="1796617"/>
          </a:xfrm>
        </p:spPr>
        <p:txBody>
          <a:bodyPr/>
          <a:lstStyle/>
          <a:p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049688" cy="329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55731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50405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Финансовое просвещение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воспитание детей дошкольного возраста – это новое направление в дошкольной педагогике. 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инансовая грамотность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социальной проблемой, неотделимой от ребенка с самых ранних лет его жизни.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-27384"/>
            <a:ext cx="6768752" cy="1360836"/>
          </a:xfrm>
        </p:spPr>
        <p:txBody>
          <a:bodyPr/>
          <a:lstStyle/>
          <a:p>
            <a:r>
              <a:rPr lang="ru-RU" dirty="0" smtClean="0"/>
              <a:t>Финансовая грамотность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4072"/>
            <a:ext cx="5040560" cy="383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5365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заключается в формировании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полезных привычек в сфере финансов, начиная с раннего возраста, это поможет избежать детям многих ошибок по мере взросления и приобретения финансовой самостоятельности, а также заложит основу финансовой безопасности и благополучия на протяжении жизни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5832"/>
            <a:ext cx="6428656" cy="385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3204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способность человека управлять своими доходами и расходами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принимать правильные решения по распределению денежных средств (жить по средствам) и грамотно их приумножать.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это знание, позволяющее достичь финансового благополучия и оставаться на этом уровне всю свою жизнь.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Финансовое грамотность –что это такое?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890797" cy="291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правильно познакомить ребенка с финансами?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еобходимо четко объяснить функцию денег на понятном дошкольнику языке.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Следует подробно рассказать детям о способах заработка родителями.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Нужно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ребенку понимание термина «бюджет семьи», который складывается из доходов (зарплат родителей) и расходов (то, что тратится в месяц).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00800" cy="121682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Содержание образования по финансовой грамотности дошкольников.</a:t>
            </a:r>
            <a:r>
              <a:rPr lang="ru-RU" sz="31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05337"/>
            <a:ext cx="4603550" cy="34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чего состоит семейный бюджет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5135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69155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340768"/>
            <a:ext cx="828092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стоит заострять внимание на понятиях «бедный» и «богатый». 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рекомендуется развивать потребительское отношение к родителям у детей.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Можно найти выход из ситуации с финансами – дать карманные деньги детям на личные нужды. Эти средства будут принадлежать только ребенку.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Деньги на карманные расходы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84696"/>
            <a:ext cx="5040560" cy="339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747886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chemeClr val="tx1"/>
                </a:solidFill>
              </a:rPr>
              <a:t>6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с помощью игр, рассказов, сказок, а так же практических занятий (родителей с детьми) обучить дошкольников, следующему: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что такое деньги, какие они бывают;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что такое «необходимые покупки», и «желаемые покупки»;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что такое карманные деньги. - как планировать свои расходы;                                                                         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бывают деньги?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08" y="3212976"/>
            <a:ext cx="5963052" cy="35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4896544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Банковская пластиковая карта ребенка;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безопасности использования банковских карт.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Банковские карты для детей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01216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70245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38f6de3a1f82a5bac8a651ca0179d87a2e42f4e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564</Words>
  <Application>Microsoft Office PowerPoint</Application>
  <PresentationFormat>Экран (4:3)</PresentationFormat>
  <Paragraphs>49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                               Формирование                                       основ финансовой                  грамотности дошкольников                           как новое направление                                 деятельности в ДОУ                                            автор: старший воспитатель                                                                                       МБДОУ  №9  Самодурова Е.Н.   г. Приморско-Ахтарск</vt:lpstr>
      <vt:lpstr>Финансовая грамотность</vt:lpstr>
      <vt:lpstr>Актуальность </vt:lpstr>
      <vt:lpstr>Финансовое грамотность –что это такое?</vt:lpstr>
      <vt:lpstr>Содержание образования по финансовой грамотности дошкольников.  </vt:lpstr>
      <vt:lpstr>Из чего состоит семейный бюджет</vt:lpstr>
      <vt:lpstr>Деньги на карманные расходы</vt:lpstr>
      <vt:lpstr>Какие бывают деньги?</vt:lpstr>
      <vt:lpstr>Банковские карты для детей</vt:lpstr>
      <vt:lpstr>Методы и формы обучения детей финансовой грамотности </vt:lpstr>
      <vt:lpstr>Формы словесного обучения.</vt:lpstr>
      <vt:lpstr> Литература по финансовой грамотности</vt:lpstr>
      <vt:lpstr>Литература по финансовой грамотности</vt:lpstr>
      <vt:lpstr>Презентация PowerPoint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</dc:title>
  <dc:creator>obstinate</dc:creator>
  <dc:description>Шаблон презентации с сайта https://presentation-creation.ru/</dc:description>
  <cp:lastModifiedBy>Win7</cp:lastModifiedBy>
  <cp:revision>425</cp:revision>
  <dcterms:created xsi:type="dcterms:W3CDTF">2018-02-25T09:09:03Z</dcterms:created>
  <dcterms:modified xsi:type="dcterms:W3CDTF">2021-04-06T15:08:42Z</dcterms:modified>
</cp:coreProperties>
</file>