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305800" cy="3960440"/>
          </a:xfrm>
        </p:spPr>
        <p:txBody>
          <a:bodyPr/>
          <a:lstStyle/>
          <a:p>
            <a:endParaRPr lang="ru-RU" sz="2800" dirty="0" smtClean="0">
              <a:solidFill>
                <a:srgbClr val="C00000"/>
              </a:solidFill>
            </a:endParaRPr>
          </a:p>
          <a:p>
            <a:pPr algn="r"/>
            <a:endParaRPr lang="ru-RU" sz="1600" b="1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r"/>
            <a:endParaRPr lang="ru-RU" sz="1600" b="1" dirty="0">
              <a:solidFill>
                <a:srgbClr val="002060"/>
              </a:solidFill>
              <a:cs typeface="Aharoni" pitchFamily="2" charset="-79"/>
            </a:endParaRPr>
          </a:p>
          <a:p>
            <a:pPr algn="r"/>
            <a:endParaRPr lang="ru-RU" sz="1600" b="1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cs typeface="Aharoni" pitchFamily="2" charset="-79"/>
              </a:rPr>
              <a:t> Автор </a:t>
            </a:r>
            <a:r>
              <a:rPr lang="ru-RU" sz="1600" b="1" dirty="0">
                <a:solidFill>
                  <a:srgbClr val="002060"/>
                </a:solidFill>
                <a:cs typeface="Aharoni" pitchFamily="2" charset="-79"/>
              </a:rPr>
              <a:t>работы: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cs typeface="Aharoni" pitchFamily="2" charset="-79"/>
              </a:rPr>
              <a:t>старший </a:t>
            </a:r>
            <a:r>
              <a:rPr lang="ru-RU" sz="1600" b="1" dirty="0" smtClean="0">
                <a:solidFill>
                  <a:srgbClr val="002060"/>
                </a:solidFill>
                <a:cs typeface="Aharoni" pitchFamily="2" charset="-79"/>
              </a:rPr>
              <a:t>воспитатель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cs typeface="Aharoni" pitchFamily="2" charset="-79"/>
              </a:rPr>
              <a:t> МБДОУ </a:t>
            </a:r>
            <a:r>
              <a:rPr lang="ru-RU" sz="1600" b="1" dirty="0">
                <a:solidFill>
                  <a:srgbClr val="002060"/>
                </a:solidFill>
                <a:cs typeface="Aharoni" pitchFamily="2" charset="-79"/>
              </a:rPr>
              <a:t>детский сад№9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cs typeface="Aharoni" pitchFamily="2" charset="-79"/>
              </a:rPr>
              <a:t> «Волшебная полянка» </a:t>
            </a:r>
          </a:p>
          <a:p>
            <a:pPr algn="r"/>
            <a:r>
              <a:rPr lang="ru-RU" sz="1600" b="1" dirty="0" err="1" smtClean="0">
                <a:solidFill>
                  <a:srgbClr val="002060"/>
                </a:solidFill>
                <a:cs typeface="Aharoni" pitchFamily="2" charset="-79"/>
              </a:rPr>
              <a:t>Самодурова</a:t>
            </a:r>
            <a:r>
              <a:rPr lang="ru-RU" sz="1600" b="1" dirty="0" smtClean="0">
                <a:solidFill>
                  <a:srgbClr val="002060"/>
                </a:solidFill>
                <a:cs typeface="Aharoni" pitchFamily="2" charset="-79"/>
              </a:rPr>
              <a:t> </a:t>
            </a:r>
            <a:r>
              <a:rPr lang="ru-RU" sz="1600" b="1" dirty="0">
                <a:solidFill>
                  <a:srgbClr val="002060"/>
                </a:solidFill>
                <a:cs typeface="Aharoni" pitchFamily="2" charset="-79"/>
              </a:rPr>
              <a:t>Елена </a:t>
            </a:r>
            <a:endParaRPr lang="ru-RU" sz="1600" b="1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cs typeface="Aharoni" pitchFamily="2" charset="-79"/>
              </a:rPr>
              <a:t>Николаевна,</a:t>
            </a:r>
            <a:r>
              <a:rPr lang="ru-RU" sz="1600" b="1" dirty="0">
                <a:solidFill>
                  <a:srgbClr val="002060"/>
                </a:solidFill>
                <a:cs typeface="Aharoni" pitchFamily="2" charset="-79"/>
              </a:rPr>
              <a:t/>
            </a:r>
            <a:br>
              <a:rPr lang="ru-RU" sz="1600" b="1" dirty="0">
                <a:solidFill>
                  <a:srgbClr val="002060"/>
                </a:solidFill>
                <a:cs typeface="Aharoni" pitchFamily="2" charset="-79"/>
              </a:rPr>
            </a:br>
            <a:r>
              <a:rPr lang="ru-RU" sz="1600" b="1" dirty="0" err="1" smtClean="0">
                <a:solidFill>
                  <a:srgbClr val="002060"/>
                </a:solidFill>
                <a:cs typeface="Aharoni" pitchFamily="2" charset="-79"/>
              </a:rPr>
              <a:t>г.Приморско-Ахтарск</a:t>
            </a:r>
            <a:endParaRPr lang="ru-RU" sz="1600" b="1" dirty="0">
              <a:solidFill>
                <a:srgbClr val="002060"/>
              </a:solidFill>
              <a:cs typeface="Aharoni" pitchFamily="2" charset="-79"/>
            </a:endParaRPr>
          </a:p>
          <a:p>
            <a:pPr algn="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20688"/>
            <a:ext cx="8305800" cy="2088232"/>
          </a:xfrm>
        </p:spPr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</a:rPr>
              <a:t>«Уголок  кубанского быта»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фото\SDC11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58175"/>
            <a:ext cx="6456717" cy="484253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Кровать (</a:t>
            </a:r>
            <a:r>
              <a:rPr lang="en-US" sz="3600" dirty="0">
                <a:solidFill>
                  <a:srgbClr val="002060"/>
                </a:solidFill>
              </a:rPr>
              <a:t>XIX</a:t>
            </a:r>
            <a:r>
              <a:rPr lang="ru-RU" sz="3600" dirty="0">
                <a:solidFill>
                  <a:srgbClr val="002060"/>
                </a:solidFill>
              </a:rPr>
              <a:t>в</a:t>
            </a:r>
            <a:r>
              <a:rPr lang="ru-RU" sz="3600" dirty="0" smtClean="0">
                <a:solidFill>
                  <a:srgbClr val="002060"/>
                </a:solidFill>
              </a:rPr>
              <a:t>) – редкий экспонат, </a:t>
            </a:r>
            <a:r>
              <a:rPr lang="ru-RU" sz="3600" dirty="0">
                <a:solidFill>
                  <a:srgbClr val="002060"/>
                </a:solidFill>
              </a:rPr>
              <a:t>т</a:t>
            </a:r>
            <a:r>
              <a:rPr lang="ru-RU" sz="3600" dirty="0" smtClean="0">
                <a:solidFill>
                  <a:srgbClr val="002060"/>
                </a:solidFill>
              </a:rPr>
              <a:t>акие </a:t>
            </a:r>
            <a:r>
              <a:rPr lang="ru-RU" sz="3600" dirty="0" smtClean="0">
                <a:solidFill>
                  <a:srgbClr val="002060"/>
                </a:solidFill>
              </a:rPr>
              <a:t>кровати стояли в хатах казаков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94421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Интерьер </a:t>
            </a:r>
            <a:r>
              <a:rPr lang="ru-RU" sz="3200" dirty="0">
                <a:solidFill>
                  <a:srgbClr val="002060"/>
                </a:solidFill>
              </a:rPr>
              <a:t>кубанской </a:t>
            </a:r>
            <a:r>
              <a:rPr lang="ru-RU" sz="3200" dirty="0" smtClean="0">
                <a:solidFill>
                  <a:srgbClr val="002060"/>
                </a:solidFill>
              </a:rPr>
              <a:t>хаты: кровать, красный угол с иконами и рушниками, кухонная утварь, </a:t>
            </a:r>
            <a:r>
              <a:rPr lang="ru-RU" sz="3200" dirty="0" err="1" smtClean="0">
                <a:solidFill>
                  <a:srgbClr val="002060"/>
                </a:solidFill>
              </a:rPr>
              <a:t>самотканные</a:t>
            </a:r>
            <a:r>
              <a:rPr lang="ru-RU" sz="3200" dirty="0" smtClean="0">
                <a:solidFill>
                  <a:srgbClr val="002060"/>
                </a:solidFill>
              </a:rPr>
              <a:t> половики, </a:t>
            </a:r>
            <a:r>
              <a:rPr lang="ru-RU" sz="3200" dirty="0">
                <a:solidFill>
                  <a:srgbClr val="002060"/>
                </a:solidFill>
              </a:rPr>
              <a:t>п</a:t>
            </a:r>
            <a:r>
              <a:rPr lang="ru-RU" sz="3200" dirty="0" smtClean="0">
                <a:solidFill>
                  <a:srgbClr val="002060"/>
                </a:solidFill>
              </a:rPr>
              <a:t>рялка.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1" name="Picture 2" descr="C:\Users\Елена\Desktop\фото\SDC119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70898"/>
            <a:ext cx="6426597" cy="467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8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Подзор на кровати-обязательный элемент убранства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Win7\Desktop\фото кровать\IMG_20161110_091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48" y="1484784"/>
            <a:ext cx="63367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Вышитые наволочки и пододеяльник – непременный элемент убранства кровати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Win7\Desktop\фото кровать\IMG_20161110_091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Шторки на </a:t>
            </a:r>
            <a:r>
              <a:rPr lang="ru-RU" dirty="0" err="1" smtClean="0">
                <a:solidFill>
                  <a:srgbClr val="002060"/>
                </a:solidFill>
              </a:rPr>
              <a:t>быльцах</a:t>
            </a:r>
            <a:r>
              <a:rPr lang="ru-RU" dirty="0" smtClean="0">
                <a:solidFill>
                  <a:srgbClr val="002060"/>
                </a:solidFill>
              </a:rPr>
              <a:t> кровати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Win7\Desktop\фото кровать\IMG_20161110_091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</TotalTime>
  <Words>80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«Уголок  кубанского быта»</vt:lpstr>
      <vt:lpstr>Кровать (XIXв) – редкий экспонат, такие кровати стояли в хатах казаков</vt:lpstr>
      <vt:lpstr>Интерьер кубанской хаты: кровать, красный угол с иконами и рушниками, кухонная утварь, самотканные половики, прялка. </vt:lpstr>
      <vt:lpstr>Подзор на кровати-обязательный элемент убранства</vt:lpstr>
      <vt:lpstr>Вышитые наволочки и пододеяльник – непременный элемент убранства кровати</vt:lpstr>
      <vt:lpstr>Шторки на быльцах кровати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Материалы для участия  в краевом конкурсе  «Лучший кабинет кубановедения» </dc:title>
  <dc:creator>Win7</dc:creator>
  <cp:lastModifiedBy>Win7</cp:lastModifiedBy>
  <cp:revision>11</cp:revision>
  <dcterms:created xsi:type="dcterms:W3CDTF">2016-11-09T20:20:05Z</dcterms:created>
  <dcterms:modified xsi:type="dcterms:W3CDTF">2021-11-29T20:09:54Z</dcterms:modified>
</cp:coreProperties>
</file>