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7302DFC-4068-4046-847F-28AF00316352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25CCF7-5644-4054-8DEB-8E3FED5CDA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6864" cy="2996952"/>
          </a:xfrm>
        </p:spPr>
        <p:txBody>
          <a:bodyPr/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+mn-lt"/>
                <a:cs typeface="Aparajita" panose="020B0604020202020204" pitchFamily="34" charset="0"/>
              </a:rPr>
              <a:t>Травы, кустарники и деревья нашего города</a:t>
            </a:r>
            <a:endParaRPr lang="ru-RU" sz="4800" b="1" i="1" dirty="0">
              <a:solidFill>
                <a:srgbClr val="FF0000"/>
              </a:solidFill>
              <a:latin typeface="+mn-lt"/>
              <a:cs typeface="Aparajita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509120"/>
            <a:ext cx="4211960" cy="2088232"/>
          </a:xfrm>
        </p:spPr>
        <p:txBody>
          <a:bodyPr>
            <a:normAutofit fontScale="85000" lnSpcReduction="20000"/>
          </a:bodyPr>
          <a:lstStyle/>
          <a:p>
            <a:r>
              <a:rPr lang="ru-RU" sz="1900" b="1" dirty="0"/>
              <a:t>Автор: </a:t>
            </a:r>
            <a:r>
              <a:rPr lang="ru-RU" sz="1900" b="1" dirty="0" err="1"/>
              <a:t>Самодурова</a:t>
            </a:r>
            <a:r>
              <a:rPr lang="ru-RU" sz="1900" b="1" dirty="0"/>
              <a:t>  </a:t>
            </a:r>
          </a:p>
          <a:p>
            <a:r>
              <a:rPr lang="ru-RU" sz="1900" b="1" dirty="0"/>
              <a:t>Елена Николаевна</a:t>
            </a:r>
          </a:p>
          <a:p>
            <a:r>
              <a:rPr lang="ru-RU" sz="1900" b="1" dirty="0"/>
              <a:t>старший воспитатель </a:t>
            </a:r>
          </a:p>
          <a:p>
            <a:r>
              <a:rPr lang="ru-RU" sz="1900" b="1" dirty="0"/>
              <a:t>МБДОУ детский сад №9</a:t>
            </a:r>
          </a:p>
          <a:p>
            <a:r>
              <a:rPr lang="ru-RU" sz="1900" b="1" dirty="0"/>
              <a:t>«Волшебная </a:t>
            </a:r>
            <a:r>
              <a:rPr lang="ru-RU" sz="1900" b="1" dirty="0" smtClean="0"/>
              <a:t>полянка» </a:t>
            </a:r>
          </a:p>
          <a:p>
            <a:r>
              <a:rPr lang="ru-RU" sz="1900" b="1" dirty="0" smtClean="0"/>
              <a:t>г. Приморско-Ахтарска</a:t>
            </a:r>
            <a:endParaRPr lang="ru-RU" sz="1900" b="1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2966"/>
            <a:ext cx="288032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508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1"/>
            <a:ext cx="8712968" cy="93610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Деревья, растущие в нашем городе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3285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dirty="0" smtClean="0">
                <a:solidFill>
                  <a:srgbClr val="002060"/>
                </a:solidFill>
              </a:rPr>
              <a:t>Ясень                              Платан                       Тополь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Конский каштан                          Липа                          Акация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14357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24744"/>
            <a:ext cx="278431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647" y="1124744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34002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75372"/>
            <a:ext cx="3312368" cy="24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250" y="4295280"/>
            <a:ext cx="2717101" cy="23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22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920880" cy="14115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07361"/>
            <a:ext cx="7992887" cy="4934007"/>
          </a:xfrm>
        </p:spPr>
        <p:txBody>
          <a:bodyPr>
            <a:normAutofit/>
          </a:bodyPr>
          <a:lstStyle/>
          <a:p>
            <a:r>
              <a:rPr lang="ru-RU" dirty="0"/>
              <a:t>Давайте вместе Землю украшать,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800" dirty="0">
                <a:solidFill>
                  <a:srgbClr val="FF0000"/>
                </a:solidFill>
              </a:rPr>
              <a:t>Давайте вместе Землю украшать,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Сажать сады, цветы сажать повсюду.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Давайте вместе Землю уважать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И относиться с нежностью, как к чуду!</a:t>
            </a:r>
            <a:endParaRPr lang="ru-RU" sz="2800" dirty="0" smtClean="0">
              <a:solidFill>
                <a:srgbClr val="FF0000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  <a:p>
            <a:endParaRPr lang="ru-RU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6029"/>
            <a:ext cx="7632848" cy="382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12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640960" cy="4752528"/>
          </a:xfrm>
        </p:spPr>
        <p:txBody>
          <a:bodyPr anchor="b"/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4664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37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2928" cy="119553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Наш маленький городок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Приморско-Ахтарск на берегу Азовского моря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611560" y="1809749"/>
            <a:ext cx="3869159" cy="46435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76055" y="1772816"/>
            <a:ext cx="3744417" cy="460851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Мы живем в небольшом городке, который находится в Краснодарском крае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 на берегу Азовского моря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04056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7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60649"/>
            <a:ext cx="8496944" cy="936103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Летом наш город утопает в зелени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364088" y="1628800"/>
            <a:ext cx="3469242" cy="405130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888432" cy="273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34570"/>
            <a:ext cx="3816424" cy="273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90284"/>
            <a:ext cx="3816424" cy="27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41421"/>
            <a:ext cx="3888432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291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98568" y="511649"/>
            <a:ext cx="7125113" cy="92447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У нас растет много видов диких травянистых растений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938" y="1556792"/>
            <a:ext cx="9097235" cy="530120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  Одуванчик         Чертополох            Спорыш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 Цикорий            Пастушья сумка       Ромашка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5654675" y="1557338"/>
            <a:ext cx="3489325" cy="430371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          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" y="1436124"/>
            <a:ext cx="3024336" cy="20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76" y="1452520"/>
            <a:ext cx="3062613" cy="2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" y="4625751"/>
            <a:ext cx="3021307" cy="22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50" y="4643759"/>
            <a:ext cx="3079995" cy="22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45" y="4618235"/>
            <a:ext cx="3047781" cy="222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990" y="1436124"/>
            <a:ext cx="3075321" cy="20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33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133955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В лиманах и плавнях множество водных растений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5153373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sz="2400" dirty="0" smtClean="0">
                <a:solidFill>
                  <a:srgbClr val="002060"/>
                </a:solidFill>
              </a:rPr>
              <a:t>Рогоз                                  Лотос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  Камыш                               Ряска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7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8"/>
            <a:ext cx="367240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1" y="4618154"/>
            <a:ext cx="3600400" cy="219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18153"/>
            <a:ext cx="3312368" cy="225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197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05" y="0"/>
            <a:ext cx="9046343" cy="1268759"/>
          </a:xfrm>
        </p:spPr>
        <p:txBody>
          <a:bodyPr/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Жители города выращивают красивые декоративные цветы на своих клумбах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412776"/>
            <a:ext cx="8820472" cy="525658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  Маргаритки                     Тюльпаны                Анютины глазки 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Бархатцы                         Нарциссы                   Львиный зев 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4" y="1268760"/>
            <a:ext cx="3312368" cy="248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59"/>
            <a:ext cx="3289548" cy="246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80" y="1268759"/>
            <a:ext cx="2753469" cy="24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" y="4428340"/>
            <a:ext cx="3075335" cy="241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90287"/>
            <a:ext cx="3316731" cy="242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3" y="4428340"/>
            <a:ext cx="3034310" cy="241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26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1"/>
            <a:ext cx="8712968" cy="115212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Эти растения украшают наш город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5400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Петунья                Календула               Цинния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Астра                    </a:t>
            </a:r>
            <a:r>
              <a:rPr lang="ru-RU" sz="2400" dirty="0" err="1" smtClean="0">
                <a:solidFill>
                  <a:srgbClr val="002060"/>
                </a:solidFill>
              </a:rPr>
              <a:t>Космея</a:t>
            </a:r>
            <a:r>
              <a:rPr lang="ru-RU" sz="2400" dirty="0" smtClean="0">
                <a:solidFill>
                  <a:srgbClr val="002060"/>
                </a:solidFill>
              </a:rPr>
              <a:t>                 Василёк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" y="1268760"/>
            <a:ext cx="319928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7" y="4581128"/>
            <a:ext cx="3410744" cy="213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46025" y="1268760"/>
            <a:ext cx="3185594" cy="21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275" y="1268760"/>
            <a:ext cx="2688299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89" y="4594882"/>
            <a:ext cx="3103239" cy="21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08" y="4645750"/>
            <a:ext cx="271701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0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5"/>
            <a:ext cx="7125113" cy="737051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Кустарники нашего города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27584" y="1500855"/>
            <a:ext cx="7488830" cy="4664450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>
                <a:solidFill>
                  <a:srgbClr val="002060"/>
                </a:solidFill>
              </a:rPr>
              <a:t>Жасмин                                         Спирея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     Сирень                                          Калина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600400" cy="231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3017"/>
            <a:ext cx="3478581" cy="231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37112"/>
            <a:ext cx="3600400" cy="24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3509263" cy="234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993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411559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Великолепные декоративные кустарники – розы разных сортов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8" y="1484784"/>
            <a:ext cx="8568952" cy="43740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1" y="1630306"/>
            <a:ext cx="3411204" cy="255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80536"/>
            <a:ext cx="3360373" cy="25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80536"/>
            <a:ext cx="3203848" cy="25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2" y="4194271"/>
            <a:ext cx="3411205" cy="254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4604" y="4161480"/>
            <a:ext cx="3417404" cy="25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551" y="4161480"/>
            <a:ext cx="2973449" cy="25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364500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307</TotalTime>
  <Words>154</Words>
  <Application>Microsoft Office PowerPoint</Application>
  <PresentationFormat>Экран (4:3)</PresentationFormat>
  <Paragraphs>43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Spring</vt:lpstr>
      <vt:lpstr>Травы, кустарники и деревья нашего города</vt:lpstr>
      <vt:lpstr>Наш маленький городок  Приморско-Ахтарск на берегу Азовского моря</vt:lpstr>
      <vt:lpstr>Летом наш город утопает в зелени</vt:lpstr>
      <vt:lpstr>У нас растет много видов диких травянистых растений</vt:lpstr>
      <vt:lpstr>В лиманах и плавнях множество водных растений</vt:lpstr>
      <vt:lpstr>Жители города выращивают красивые декоративные цветы на своих клумбах</vt:lpstr>
      <vt:lpstr>Эти растения украшают наш город</vt:lpstr>
      <vt:lpstr>Кустарники нашего города</vt:lpstr>
      <vt:lpstr>Великолепные декоративные кустарники – розы разных сортов</vt:lpstr>
      <vt:lpstr>Деревья, растущие в нашем городе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Травы, кустарники и деревья нашего города</dc:title>
  <dc:creator>Win7</dc:creator>
  <cp:lastModifiedBy>Win7</cp:lastModifiedBy>
  <cp:revision>16</cp:revision>
  <dcterms:created xsi:type="dcterms:W3CDTF">2020-06-23T16:35:08Z</dcterms:created>
  <dcterms:modified xsi:type="dcterms:W3CDTF">2020-06-23T21:42:25Z</dcterms:modified>
</cp:coreProperties>
</file>