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8F42-56E8-4648-A589-3CBE3B54CAD8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5B89-4155-40C4-8F24-A31206A430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8F42-56E8-4648-A589-3CBE3B54CAD8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5B89-4155-40C4-8F24-A31206A430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8F42-56E8-4648-A589-3CBE3B54CAD8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5B89-4155-40C4-8F24-A31206A430C9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8F42-56E8-4648-A589-3CBE3B54CAD8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5B89-4155-40C4-8F24-A31206A430C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8F42-56E8-4648-A589-3CBE3B54CAD8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5B89-4155-40C4-8F24-A31206A430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8F42-56E8-4648-A589-3CBE3B54CAD8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5B89-4155-40C4-8F24-A31206A430C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8F42-56E8-4648-A589-3CBE3B54CAD8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5B89-4155-40C4-8F24-A31206A430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8F42-56E8-4648-A589-3CBE3B54CAD8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5B89-4155-40C4-8F24-A31206A430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8F42-56E8-4648-A589-3CBE3B54CAD8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5B89-4155-40C4-8F24-A31206A430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8F42-56E8-4648-A589-3CBE3B54CAD8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5B89-4155-40C4-8F24-A31206A430C9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8F42-56E8-4648-A589-3CBE3B54CAD8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5B89-4155-40C4-8F24-A31206A430C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8FA8F42-56E8-4648-A589-3CBE3B54CAD8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F4C5B89-4155-40C4-8F24-A31206A430C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772400" cy="2376264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Азовское море и его обитатели</a:t>
            </a:r>
            <a:endParaRPr lang="ru-RU" sz="6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80112" y="3645024"/>
            <a:ext cx="3168352" cy="2520280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rgbClr val="002060"/>
                </a:solidFill>
              </a:rPr>
              <a:t>Автор: </a:t>
            </a:r>
            <a:r>
              <a:rPr lang="ru-RU" b="1" dirty="0" err="1">
                <a:solidFill>
                  <a:srgbClr val="002060"/>
                </a:solidFill>
              </a:rPr>
              <a:t>Самодурова</a:t>
            </a:r>
            <a:r>
              <a:rPr lang="ru-RU" b="1" dirty="0">
                <a:solidFill>
                  <a:srgbClr val="002060"/>
                </a:solidFill>
              </a:rPr>
              <a:t>  </a:t>
            </a:r>
          </a:p>
          <a:p>
            <a:pPr algn="l"/>
            <a:r>
              <a:rPr lang="ru-RU" b="1" dirty="0">
                <a:solidFill>
                  <a:srgbClr val="002060"/>
                </a:solidFill>
              </a:rPr>
              <a:t>Елена Николаевна</a:t>
            </a:r>
          </a:p>
          <a:p>
            <a:pPr algn="l"/>
            <a:r>
              <a:rPr lang="ru-RU" b="1" dirty="0">
                <a:solidFill>
                  <a:srgbClr val="002060"/>
                </a:solidFill>
              </a:rPr>
              <a:t>старший воспитатель </a:t>
            </a:r>
          </a:p>
          <a:p>
            <a:pPr algn="l"/>
            <a:r>
              <a:rPr lang="ru-RU" b="1" dirty="0">
                <a:solidFill>
                  <a:srgbClr val="002060"/>
                </a:solidFill>
              </a:rPr>
              <a:t>МБДОУ детский сад №9</a:t>
            </a:r>
          </a:p>
          <a:p>
            <a:pPr algn="l"/>
            <a:r>
              <a:rPr lang="ru-RU" b="1" dirty="0">
                <a:solidFill>
                  <a:srgbClr val="002060"/>
                </a:solidFill>
              </a:rPr>
              <a:t>«Волшебная полянка» </a:t>
            </a:r>
          </a:p>
          <a:p>
            <a:pPr algn="l"/>
            <a:r>
              <a:rPr lang="ru-RU" b="1" dirty="0">
                <a:solidFill>
                  <a:srgbClr val="002060"/>
                </a:solidFill>
              </a:rPr>
              <a:t>г. Приморско-Ахтарска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92" y="3284985"/>
            <a:ext cx="4409856" cy="336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898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617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299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090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1368152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FF00"/>
                </a:solidFill>
                <a:cs typeface="Aharoni" panose="02010803020104030203" pitchFamily="2" charset="-79"/>
              </a:rPr>
              <a:t>Спасибо за внимание!</a:t>
            </a:r>
            <a:endParaRPr lang="ru-RU" sz="6000" b="1" dirty="0">
              <a:solidFill>
                <a:srgbClr val="FFFF00"/>
              </a:solidFill>
              <a:cs typeface="Aharoni" panose="02010803020104030203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204863"/>
            <a:ext cx="6480720" cy="417850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04863"/>
            <a:ext cx="6480720" cy="417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236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FF00"/>
                </a:solidFill>
                <a:cs typeface="Aharoni" panose="02010803020104030203" pitchFamily="2" charset="-79"/>
              </a:rPr>
              <a:t>Азовское море</a:t>
            </a:r>
            <a:endParaRPr lang="ru-RU" sz="6000" b="1" dirty="0">
              <a:solidFill>
                <a:srgbClr val="FFFF00"/>
              </a:solidFill>
              <a:cs typeface="Aharoni" panose="02010803020104030203" pitchFamily="2" charset="-79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6655" y="1772816"/>
            <a:ext cx="3334747" cy="43536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4427984" y="1412776"/>
            <a:ext cx="4536504" cy="5112568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Азовское море является самым небольшим и мелководным морем на свете. Его самая </a:t>
            </a:r>
            <a:r>
              <a:rPr lang="ru-RU" sz="2000" dirty="0" smtClean="0">
                <a:solidFill>
                  <a:srgbClr val="002060"/>
                </a:solidFill>
              </a:rPr>
              <a:t>большая глубина </a:t>
            </a:r>
            <a:r>
              <a:rPr lang="ru-RU" sz="2000" dirty="0">
                <a:solidFill>
                  <a:srgbClr val="002060"/>
                </a:solidFill>
              </a:rPr>
              <a:t>составляет всего около 15 метров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r>
              <a:rPr lang="ru-RU" sz="2000" dirty="0">
                <a:solidFill>
                  <a:srgbClr val="002060"/>
                </a:solidFill>
              </a:rPr>
              <a:t> В</a:t>
            </a:r>
            <a:r>
              <a:rPr lang="ru-RU" sz="2000" dirty="0" smtClean="0">
                <a:solidFill>
                  <a:srgbClr val="002060"/>
                </a:solidFill>
              </a:rPr>
              <a:t>ода не </a:t>
            </a:r>
            <a:r>
              <a:rPr lang="ru-RU" sz="2000" dirty="0">
                <a:solidFill>
                  <a:srgbClr val="002060"/>
                </a:solidFill>
              </a:rPr>
              <a:t>такая соленая, как в Черном море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r>
              <a:rPr lang="ru-RU" sz="2000" dirty="0">
                <a:solidFill>
                  <a:srgbClr val="002060"/>
                </a:solidFill>
              </a:rPr>
              <a:t> Интересно, что название Азовского моря происходит от названия турецкого городка Азов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r>
              <a:rPr lang="ru-RU" sz="2000" dirty="0">
                <a:solidFill>
                  <a:srgbClr val="002060"/>
                </a:solidFill>
              </a:rPr>
              <a:t> В</a:t>
            </a:r>
            <a:r>
              <a:rPr lang="ru-RU" sz="2000" dirty="0" smtClean="0">
                <a:solidFill>
                  <a:srgbClr val="002060"/>
                </a:solidFill>
              </a:rPr>
              <a:t>о </a:t>
            </a:r>
            <a:r>
              <a:rPr lang="ru-RU" sz="2000" dirty="0">
                <a:solidFill>
                  <a:srgbClr val="002060"/>
                </a:solidFill>
              </a:rPr>
              <a:t>времена Древней Руси море называлось </a:t>
            </a:r>
            <a:r>
              <a:rPr lang="ru-RU" sz="2000" dirty="0" smtClean="0">
                <a:solidFill>
                  <a:srgbClr val="002060"/>
                </a:solidFill>
              </a:rPr>
              <a:t>Синим.</a:t>
            </a:r>
            <a:r>
              <a:rPr lang="ru-RU" sz="2000" dirty="0">
                <a:solidFill>
                  <a:srgbClr val="002060"/>
                </a:solidFill>
              </a:rPr>
              <a:t> В</a:t>
            </a:r>
            <a:r>
              <a:rPr lang="ru-RU" sz="2000" dirty="0" smtClean="0">
                <a:solidFill>
                  <a:srgbClr val="002060"/>
                </a:solidFill>
              </a:rPr>
              <a:t>ода </a:t>
            </a:r>
            <a:r>
              <a:rPr lang="ru-RU" sz="2000" dirty="0">
                <a:solidFill>
                  <a:srgbClr val="002060"/>
                </a:solidFill>
              </a:rPr>
              <a:t>в Азовском море может нагреться до 30 </a:t>
            </a:r>
            <a:r>
              <a:rPr lang="ru-RU" sz="2000" dirty="0" smtClean="0">
                <a:solidFill>
                  <a:srgbClr val="002060"/>
                </a:solidFill>
              </a:rPr>
              <a:t>градусов.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В </a:t>
            </a:r>
            <a:r>
              <a:rPr lang="ru-RU" sz="2000" dirty="0">
                <a:solidFill>
                  <a:srgbClr val="002060"/>
                </a:solidFill>
              </a:rPr>
              <a:t>ночное </a:t>
            </a:r>
            <a:r>
              <a:rPr lang="ru-RU" sz="2000" dirty="0" smtClean="0">
                <a:solidFill>
                  <a:srgbClr val="002060"/>
                </a:solidFill>
              </a:rPr>
              <a:t>время береговая </a:t>
            </a:r>
            <a:r>
              <a:rPr lang="ru-RU" sz="2000" dirty="0">
                <a:solidFill>
                  <a:srgbClr val="002060"/>
                </a:solidFill>
              </a:rPr>
              <a:t>полоса светится. Это </a:t>
            </a:r>
            <a:r>
              <a:rPr lang="ru-RU" sz="2000" dirty="0" smtClean="0">
                <a:solidFill>
                  <a:srgbClr val="002060"/>
                </a:solidFill>
              </a:rPr>
              <a:t>планктон</a:t>
            </a:r>
            <a:r>
              <a:rPr lang="ru-RU" sz="2000" dirty="0">
                <a:solidFill>
                  <a:srgbClr val="002060"/>
                </a:solidFill>
              </a:rPr>
              <a:t>, богатый фосфором, собирается у береговой линии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888432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105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solidFill>
                  <a:srgbClr val="FFFF00"/>
                </a:solidFill>
                <a:cs typeface="Aharoni" panose="02010803020104030203" pitchFamily="2" charset="-79"/>
              </a:rPr>
              <a:t>Азовское море</a:t>
            </a:r>
            <a:endParaRPr lang="ru-RU" sz="60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>
          <a:xfrm>
            <a:off x="5148064" y="2204864"/>
            <a:ext cx="3600400" cy="3816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Азовское </a:t>
            </a:r>
            <a:r>
              <a:rPr lang="ru-RU" dirty="0">
                <a:solidFill>
                  <a:srgbClr val="002060"/>
                </a:solidFill>
              </a:rPr>
              <a:t>море хранит в себе полезные </a:t>
            </a:r>
            <a:r>
              <a:rPr lang="ru-RU" dirty="0" smtClean="0">
                <a:solidFill>
                  <a:srgbClr val="002060"/>
                </a:solidFill>
              </a:rPr>
              <a:t>ископаемые: нефть</a:t>
            </a:r>
            <a:r>
              <a:rPr lang="ru-RU" dirty="0">
                <a:solidFill>
                  <a:srgbClr val="002060"/>
                </a:solidFill>
              </a:rPr>
              <a:t>, газ, металлические руды и разные минералы. Помимо этого здесь активно добываются соли, которые применяются в пищевой промышленности.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348880"/>
            <a:ext cx="453650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720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</a:rPr>
              <a:t>Обитатели Азовского моря</a:t>
            </a:r>
            <a:endParaRPr lang="ru-RU" sz="48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772816"/>
            <a:ext cx="3887287" cy="43536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148064" y="1772816"/>
            <a:ext cx="3744416" cy="4353664"/>
          </a:xfrm>
        </p:spPr>
        <p:txBody>
          <a:bodyPr>
            <a:normAutofit lnSpcReduction="10000"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Азовское море очень разнообразно по своей фауне. Здесь живут удивительные виды </a:t>
            </a:r>
            <a:r>
              <a:rPr lang="ru-RU" sz="3200" dirty="0" smtClean="0">
                <a:solidFill>
                  <a:srgbClr val="002060"/>
                </a:solidFill>
              </a:rPr>
              <a:t>птиц</a:t>
            </a:r>
            <a:r>
              <a:rPr lang="ru-RU" sz="3200" dirty="0">
                <a:solidFill>
                  <a:srgbClr val="002060"/>
                </a:solidFill>
              </a:rPr>
              <a:t>, моллюсков, черепах и рыб.</a:t>
            </a:r>
            <a:r>
              <a:rPr lang="ru-RU" sz="3200" dirty="0"/>
              <a:t> </a:t>
            </a:r>
            <a:endParaRPr lang="ru-RU" sz="3200" dirty="0">
              <a:solidFill>
                <a:srgbClr val="002060"/>
              </a:solidFill>
            </a:endParaRPr>
          </a:p>
          <a:p>
            <a:endParaRPr lang="ru-RU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482453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68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641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286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FFFF00"/>
                </a:solidFill>
              </a:rPr>
              <a:t>Обитатели Азовского моря</a:t>
            </a:r>
            <a:endParaRPr lang="ru-RU" sz="4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6804249" y="1643024"/>
            <a:ext cx="2088232" cy="4619704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Кроме большого </a:t>
            </a:r>
            <a:r>
              <a:rPr lang="ru-RU" dirty="0" err="1" smtClean="0">
                <a:solidFill>
                  <a:srgbClr val="002060"/>
                </a:solidFill>
              </a:rPr>
              <a:t>разнообра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зия</a:t>
            </a:r>
            <a:r>
              <a:rPr lang="ru-RU" dirty="0" smtClean="0">
                <a:solidFill>
                  <a:srgbClr val="002060"/>
                </a:solidFill>
              </a:rPr>
              <a:t> рыб в Азовском море обитают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Медузы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Моллюски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Черепахи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5" y="4012342"/>
            <a:ext cx="3395822" cy="254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1689615"/>
            <a:ext cx="3312368" cy="23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497" y="3996390"/>
            <a:ext cx="3327931" cy="257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9" y="1643024"/>
            <a:ext cx="3395822" cy="241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703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1772816"/>
            <a:ext cx="8568951" cy="4968552"/>
          </a:xfrm>
        </p:spPr>
        <p:txBody>
          <a:bodyPr anchor="b"/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            Баклан                           Крачка                                      Чайка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</a:rPr>
              <a:t>Птицы прибрежной зоны Азовского моря</a:t>
            </a:r>
            <a:endParaRPr lang="ru-RU" sz="4800" b="1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699384"/>
            <a:ext cx="3672409" cy="262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95905"/>
            <a:ext cx="3470595" cy="260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17032"/>
            <a:ext cx="364972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479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657483"/>
            <a:ext cx="8568951" cy="5083885"/>
          </a:xfrm>
        </p:spPr>
        <p:txBody>
          <a:bodyPr anchor="b"/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Большая белая цапля            Чомга                    Малая белая цапля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FFFF00"/>
                </a:solidFill>
              </a:rPr>
              <a:t>Птицы прибрежной зоны Азовского моря</a:t>
            </a:r>
            <a:endParaRPr lang="ru-RU" sz="4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86" y="1657483"/>
            <a:ext cx="3870773" cy="275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387" y="1657483"/>
            <a:ext cx="3888433" cy="267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33055"/>
            <a:ext cx="3744416" cy="24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4142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85</TotalTime>
  <Words>202</Words>
  <Application>Microsoft Office PowerPoint</Application>
  <PresentationFormat>Экран (4:3)</PresentationFormat>
  <Paragraphs>23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Волна</vt:lpstr>
      <vt:lpstr>Азовское море и его обитатели</vt:lpstr>
      <vt:lpstr>Азовское море</vt:lpstr>
      <vt:lpstr>Азовское море</vt:lpstr>
      <vt:lpstr>Обитатели Азовского моря</vt:lpstr>
      <vt:lpstr>Презентация PowerPoint</vt:lpstr>
      <vt:lpstr>Презентация PowerPoint</vt:lpstr>
      <vt:lpstr>Обитатели Азовского моря</vt:lpstr>
      <vt:lpstr>Птицы прибрежной зоны Азовского моря</vt:lpstr>
      <vt:lpstr>Птицы прибрежной зоны Азовского моря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Азовское море и его обитатели</dc:title>
  <dc:creator>Win7</dc:creator>
  <cp:lastModifiedBy>Win7</cp:lastModifiedBy>
  <cp:revision>9</cp:revision>
  <dcterms:created xsi:type="dcterms:W3CDTF">2020-06-24T05:04:04Z</dcterms:created>
  <dcterms:modified xsi:type="dcterms:W3CDTF">2020-06-24T06:31:59Z</dcterms:modified>
</cp:coreProperties>
</file>