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975E052-418A-45D0-8601-74603CA207D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D638502-A3A9-41FB-A58C-A195F54258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tbibl-ahtari.narod.ru/index/0-14" TargetMode="External"/><Relationship Id="rId2" Type="http://schemas.openxmlformats.org/officeDocument/2006/relationships/hyperlink" Target="http://prim-ahtarsk.ru/cityadm_glav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rheroes.ru/hero/hero.asp?Hero_id=8490" TargetMode="External"/><Relationship Id="rId5" Type="http://schemas.openxmlformats.org/officeDocument/2006/relationships/hyperlink" Target="http://m-primahtarsk.ru/nemetskaya-okkupatsiya-stanitsyi-primorsko-ahtarskoy/" TargetMode="External"/><Relationship Id="rId4" Type="http://schemas.openxmlformats.org/officeDocument/2006/relationships/hyperlink" Target="http://kubpoisk.ru/letter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777318" cy="1728192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5300" dirty="0" smtClean="0">
                <a:solidFill>
                  <a:schemeClr val="bg1"/>
                </a:solidFill>
              </a:rPr>
              <a:t>Они освобождали нашу малую Родину</a:t>
            </a:r>
            <a:endParaRPr lang="ru-RU" sz="53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09120"/>
            <a:ext cx="46006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Автор: </a:t>
            </a:r>
            <a:r>
              <a:rPr lang="ru-RU" sz="2000" dirty="0" err="1" smtClean="0"/>
              <a:t>Самодурова</a:t>
            </a:r>
            <a:r>
              <a:rPr lang="ru-RU" sz="2000" dirty="0" smtClean="0"/>
              <a:t> Елена Николаевна</a:t>
            </a:r>
            <a:endParaRPr lang="ru-RU" sz="2000" dirty="0"/>
          </a:p>
          <a:p>
            <a:r>
              <a:rPr lang="ru-RU" sz="2000" dirty="0"/>
              <a:t>с</a:t>
            </a:r>
            <a:r>
              <a:rPr lang="ru-RU" sz="2000" dirty="0" smtClean="0"/>
              <a:t>тарший воспитатель </a:t>
            </a:r>
            <a:r>
              <a:rPr lang="ru-RU" sz="2000" dirty="0"/>
              <a:t>МБДОУ детский сад </a:t>
            </a:r>
            <a:r>
              <a:rPr lang="ru-RU" sz="2000" dirty="0" smtClean="0"/>
              <a:t>№9 «Волшебная </a:t>
            </a:r>
            <a:r>
              <a:rPr lang="ru-RU" sz="2000" dirty="0" smtClean="0"/>
              <a:t>полянка»</a:t>
            </a:r>
          </a:p>
          <a:p>
            <a:r>
              <a:rPr lang="ru-RU" sz="2000" dirty="0" err="1" smtClean="0"/>
              <a:t>г.Приморско-Ахтарск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Военные песни - Землянка 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686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96336" cy="56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19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776864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Используемые ресурсы</a:t>
            </a: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762000" y="1484784"/>
            <a:ext cx="7410400" cy="4608512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prim-ahtarsk.ru/cityadm_glava.html</a:t>
            </a:r>
            <a:r>
              <a:rPr lang="ru-RU" sz="3200" dirty="0" smtClean="0"/>
              <a:t> </a:t>
            </a:r>
          </a:p>
          <a:p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detbibl-ahtari.narod.ru/index/0-14</a:t>
            </a:r>
            <a:r>
              <a:rPr lang="ru-RU" sz="3200" dirty="0" smtClean="0"/>
              <a:t> </a:t>
            </a:r>
          </a:p>
          <a:p>
            <a:r>
              <a:rPr lang="en-US" sz="3200" dirty="0" smtClean="0">
                <a:hlinkClick r:id="rId4"/>
              </a:rPr>
              <a:t>http://kubpoisk.ru/letters/</a:t>
            </a:r>
            <a:r>
              <a:rPr lang="ru-RU" sz="3200" dirty="0" smtClean="0"/>
              <a:t> </a:t>
            </a:r>
          </a:p>
          <a:p>
            <a:r>
              <a:rPr lang="en-US" sz="3200" dirty="0" smtClean="0">
                <a:hlinkClick r:id="rId5"/>
              </a:rPr>
              <a:t>http</a:t>
            </a:r>
            <a:r>
              <a:rPr lang="en-US" sz="3200" dirty="0">
                <a:hlinkClick r:id="rId5"/>
              </a:rPr>
              <a:t>://m-primahtarsk.ru/nemetskaya-okkupatsiya-stanitsyi-primorsko-ahtarskoy</a:t>
            </a:r>
            <a:r>
              <a:rPr lang="en-US" sz="3200" dirty="0" smtClean="0">
                <a:hlinkClick r:id="rId5"/>
              </a:rPr>
              <a:t>/</a:t>
            </a:r>
            <a:endParaRPr lang="ru-RU" sz="3200" dirty="0" smtClean="0"/>
          </a:p>
          <a:p>
            <a:r>
              <a:rPr lang="en-US" sz="3200" dirty="0" smtClean="0">
                <a:hlinkClick r:id="rId6"/>
              </a:rPr>
              <a:t>http</a:t>
            </a:r>
            <a:r>
              <a:rPr lang="en-US" sz="3200" dirty="0">
                <a:hlinkClick r:id="rId6"/>
              </a:rPr>
              <a:t>://</a:t>
            </a:r>
            <a:r>
              <a:rPr lang="en-US" sz="3200" dirty="0" smtClean="0">
                <a:hlinkClick r:id="rId6"/>
              </a:rPr>
              <a:t>www.warheroes.ru/hero/hero.asp?Hero_id=8490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7313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1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128792" cy="50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788" y="5410132"/>
            <a:ext cx="7554416" cy="104320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  <a:cs typeface="Aharoni" panose="02010803020104030203" pitchFamily="2" charset="-79"/>
              </a:rPr>
              <a:t>12 февраля  1943 года – наш  </a:t>
            </a:r>
            <a:r>
              <a:rPr lang="ru-RU" sz="2000" dirty="0" err="1">
                <a:latin typeface="+mn-lt"/>
                <a:cs typeface="Aharoni" panose="02010803020104030203" pitchFamily="2" charset="-79"/>
              </a:rPr>
              <a:t>Приморско-Ахтарский</a:t>
            </a:r>
            <a:r>
              <a:rPr lang="ru-RU" sz="2000" dirty="0">
                <a:latin typeface="+mn-lt"/>
                <a:cs typeface="Aharoni" panose="02010803020104030203" pitchFamily="2" charset="-79"/>
              </a:rPr>
              <a:t>  район был полностью освобожден  от немецко-фашистских захватчиков. </a:t>
            </a:r>
            <a:r>
              <a:rPr lang="ru-RU" sz="2000" dirty="0" smtClean="0">
                <a:latin typeface="+mn-lt"/>
                <a:cs typeface="Aharoni" panose="02010803020104030203" pitchFamily="2" charset="-79"/>
              </a:rPr>
              <a:t>             Воскресим </a:t>
            </a:r>
            <a:r>
              <a:rPr lang="ru-RU" sz="2000" dirty="0">
                <a:latin typeface="+mn-lt"/>
                <a:cs typeface="Aharoni" panose="02010803020104030203" pitchFamily="2" charset="-79"/>
              </a:rPr>
              <a:t>в памяти те печальные события.</a:t>
            </a:r>
          </a:p>
        </p:txBody>
      </p:sp>
    </p:spTree>
    <p:extLst>
      <p:ext uri="{BB962C8B-B14F-4D97-AF65-F5344CB8AC3E}">
        <p14:creationId xmlns:p14="http://schemas.microsoft.com/office/powerpoint/2010/main" val="21279065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Win7\Desktop\1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1000"/>
            <a:ext cx="7704856" cy="58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05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4509120"/>
            <a:ext cx="3665984" cy="165618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</a:rPr>
              <a:t>Везде, где труднее работа,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Где круче расправа с врагом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Выходит морская пехота: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За Родину! В бой! Напролом!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555976"/>
          </a:xfrm>
        </p:spPr>
        <p:txBody>
          <a:bodyPr>
            <a:noAutofit/>
          </a:bodyPr>
          <a:lstStyle/>
          <a:p>
            <a:r>
              <a:rPr lang="ru-RU" sz="2800" dirty="0"/>
              <a:t>Корабли Азовской флотилии в июле-авгус­те 1942 года выставили у морского побережья заграждения из 725 мин. </a:t>
            </a:r>
            <a:r>
              <a:rPr lang="ru-RU" sz="2800" dirty="0" smtClean="0"/>
              <a:t>    В </a:t>
            </a:r>
            <a:r>
              <a:rPr lang="ru-RU" sz="2800" dirty="0"/>
              <a:t>станице </a:t>
            </a:r>
            <a:r>
              <a:rPr lang="ru-RU" sz="2800" dirty="0" err="1"/>
              <a:t>Приморско-Ахтарской</a:t>
            </a:r>
            <a:r>
              <a:rPr lang="ru-RU" sz="2800" dirty="0"/>
              <a:t> находились </a:t>
            </a:r>
            <a:r>
              <a:rPr lang="ru-RU" sz="2800" dirty="0" smtClean="0"/>
              <a:t>             14-й </a:t>
            </a:r>
            <a:r>
              <a:rPr lang="ru-RU" sz="2800" dirty="0"/>
              <a:t>батальон морской пехоты, которым командовал майор </a:t>
            </a:r>
            <a:r>
              <a:rPr lang="ru-RU" sz="2800" dirty="0" smtClean="0"/>
              <a:t>                               А.А. </a:t>
            </a:r>
            <a:r>
              <a:rPr lang="ru-RU" sz="2800" dirty="0" err="1" smtClean="0"/>
              <a:t>Хлябич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Win7\Desktop\1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9" y="476672"/>
            <a:ext cx="294981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76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42916"/>
            <a:ext cx="7914456" cy="12063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cs typeface="Aharoni" panose="02010803020104030203" pitchFamily="2" charset="-79"/>
              </a:rPr>
              <a:t>      Сергей Георгиевич Горшков 1910-1988</a:t>
            </a:r>
            <a:endParaRPr lang="ru-RU" sz="4000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57200"/>
            <a:ext cx="3877816" cy="4285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 станице </a:t>
            </a:r>
            <a:r>
              <a:rPr lang="ru-RU" sz="2800" dirty="0" err="1"/>
              <a:t>Приморско-Ахтарской</a:t>
            </a:r>
            <a:r>
              <a:rPr lang="ru-RU" sz="2800" dirty="0"/>
              <a:t> находились штаб Азовской военной флотилии во главе с контр-адмиралом С.Г. Горшковым.</a:t>
            </a:r>
          </a:p>
          <a:p>
            <a:pPr marL="0" indent="0">
              <a:buNone/>
            </a:pPr>
            <a:r>
              <a:rPr lang="ru-RU" sz="2800" dirty="0" smtClean="0"/>
              <a:t>Командующий Азовской военной флотилией.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Win7\Desktop\1\939bf9d87fb2f14c3f5801ce6694da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153"/>
            <a:ext cx="3041650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31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208912" cy="1656184"/>
          </a:xfrm>
        </p:spPr>
        <p:txBody>
          <a:bodyPr>
            <a:normAutofit/>
          </a:bodyPr>
          <a:lstStyle/>
          <a:p>
            <a:r>
              <a:rPr lang="ru-RU" sz="2800" dirty="0"/>
              <a:t>Трофим Михайлович </a:t>
            </a:r>
            <a:r>
              <a:rPr lang="ru-RU" sz="2800" dirty="0" err="1"/>
              <a:t>Заборня</a:t>
            </a:r>
            <a:r>
              <a:rPr lang="ru-RU" sz="2800" dirty="0"/>
              <a:t> </a:t>
            </a:r>
            <a:r>
              <a:rPr lang="ru-RU" sz="2800" dirty="0" smtClean="0"/>
              <a:t>            расстрелян </a:t>
            </a:r>
            <a:r>
              <a:rPr lang="ru-RU" sz="2800" dirty="0"/>
              <a:t>немецкими захватчиками 31 декабря 1942 года.</a:t>
            </a:r>
            <a:br>
              <a:rPr lang="ru-RU" sz="28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57200"/>
            <a:ext cx="3949824" cy="4114799"/>
          </a:xfrm>
        </p:spPr>
        <p:txBody>
          <a:bodyPr/>
          <a:lstStyle/>
          <a:p>
            <a:r>
              <a:rPr lang="ru-RU" dirty="0" err="1"/>
              <a:t>Приморско-Ахтарский</a:t>
            </a:r>
            <a:r>
              <a:rPr lang="ru-RU" dirty="0"/>
              <a:t> партизанский отряд, созданный летом 1942 года и возглавляемый секретарем райкома партии Трофимом Михайловичем </a:t>
            </a:r>
            <a:r>
              <a:rPr lang="ru-RU" dirty="0" err="1"/>
              <a:t>Заборней</a:t>
            </a:r>
            <a:r>
              <a:rPr lang="ru-RU" dirty="0"/>
              <a:t>, несколько недель действовал в плавнях.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Win7\Desktop\1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24847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4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7626424" cy="1015008"/>
          </a:xfrm>
        </p:spPr>
        <p:txBody>
          <a:bodyPr>
            <a:normAutofit/>
          </a:bodyPr>
          <a:lstStyle/>
          <a:p>
            <a:r>
              <a:rPr lang="ru-RU" sz="3600" dirty="0"/>
              <a:t>Иван Гаврилович </a:t>
            </a:r>
            <a:r>
              <a:rPr lang="ru-RU" sz="3600" dirty="0" err="1"/>
              <a:t>Мацокин</a:t>
            </a:r>
            <a:r>
              <a:rPr lang="ru-RU" sz="3600" dirty="0"/>
              <a:t> </a:t>
            </a:r>
            <a:r>
              <a:rPr lang="ru-RU" sz="3600" dirty="0" smtClean="0"/>
              <a:t> 1896-1942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57200"/>
            <a:ext cx="4021832" cy="46279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1924 </a:t>
            </a:r>
            <a:r>
              <a:rPr lang="ru-RU" dirty="0"/>
              <a:t>год. Председатель Степного станичного совета </a:t>
            </a:r>
            <a:r>
              <a:rPr lang="ru-RU" dirty="0" err="1"/>
              <a:t>Приморско-Ахтарского</a:t>
            </a:r>
            <a:r>
              <a:rPr lang="ru-RU" dirty="0"/>
              <a:t> района.</a:t>
            </a:r>
          </a:p>
          <a:p>
            <a:r>
              <a:rPr lang="ru-RU" dirty="0"/>
              <a:t>1938 год. Председатель </a:t>
            </a:r>
            <a:r>
              <a:rPr lang="ru-RU" dirty="0" err="1"/>
              <a:t>Приморско-Ахтарского</a:t>
            </a:r>
            <a:r>
              <a:rPr lang="ru-RU" dirty="0"/>
              <a:t> райисполкома.</a:t>
            </a:r>
          </a:p>
          <a:p>
            <a:r>
              <a:rPr lang="ru-RU" dirty="0" smtClean="0"/>
              <a:t>1942 </a:t>
            </a:r>
            <a:r>
              <a:rPr lang="ru-RU" dirty="0"/>
              <a:t>год. Комиссар </a:t>
            </a:r>
            <a:r>
              <a:rPr lang="ru-RU" dirty="0" err="1"/>
              <a:t>Приморско-Ахтарского</a:t>
            </a:r>
            <a:r>
              <a:rPr lang="ru-RU" dirty="0"/>
              <a:t> партизанского отряда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Раненый </a:t>
            </a:r>
            <a:r>
              <a:rPr lang="ru-RU" dirty="0"/>
              <a:t>командир отряда </a:t>
            </a:r>
            <a:r>
              <a:rPr lang="ru-RU" dirty="0" err="1"/>
              <a:t>Заборня</a:t>
            </a:r>
            <a:r>
              <a:rPr lang="ru-RU" dirty="0"/>
              <a:t> и комиссар </a:t>
            </a:r>
            <a:r>
              <a:rPr lang="ru-RU" dirty="0" err="1"/>
              <a:t>Мацокин</a:t>
            </a:r>
            <a:r>
              <a:rPr lang="ru-RU" dirty="0"/>
              <a:t> оказались в руках врага. После пыток их и еще двенадцать человек расстреляли в районе маяка.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14316"/>
            <a:ext cx="3209277" cy="45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243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12504"/>
            <a:ext cx="7626424" cy="1259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Александра Горшкова       1919-1942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57200"/>
            <a:ext cx="3949824" cy="44553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Когда фашисты летом 1942 года подходили к станице </a:t>
            </a:r>
            <a:r>
              <a:rPr lang="ru-RU" dirty="0" err="1"/>
              <a:t>Приморско-Ахтарской</a:t>
            </a:r>
            <a:r>
              <a:rPr lang="ru-RU" dirty="0"/>
              <a:t>, Шура ушла в составе партизанского отряда в Приазовские </a:t>
            </a:r>
            <a:r>
              <a:rPr lang="ru-RU" dirty="0" smtClean="0"/>
              <a:t>плавни.</a:t>
            </a:r>
            <a:r>
              <a:rPr lang="ru-RU" dirty="0"/>
              <a:t>  Вскоре фашисты задержали группу наших партизан, которую выдал предатель. Начались облавы</a:t>
            </a:r>
            <a:r>
              <a:rPr lang="ru-RU" dirty="0" smtClean="0"/>
              <a:t>.</a:t>
            </a:r>
            <a:r>
              <a:rPr lang="ru-RU" dirty="0"/>
              <a:t> Расстреляли их 14 декабря 1942 </a:t>
            </a:r>
            <a:r>
              <a:rPr lang="ru-RU" dirty="0" smtClean="0"/>
              <a:t>года.</a:t>
            </a:r>
            <a:r>
              <a:rPr lang="ru-RU" dirty="0"/>
              <a:t> Сегодня все партизаны, покоятся в братской могиле у Вечного огня в сквере города.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0" y="404663"/>
            <a:ext cx="3095384" cy="450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550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Шаров Иван Александрович 1911-1943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548680"/>
            <a:ext cx="4594934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Герой Советского Союза.</a:t>
            </a:r>
          </a:p>
          <a:p>
            <a:r>
              <a:rPr lang="ru-RU" dirty="0"/>
              <a:t>К</a:t>
            </a:r>
            <a:r>
              <a:rPr lang="ru-RU" dirty="0" smtClean="0"/>
              <a:t>омандир </a:t>
            </a:r>
            <a:r>
              <a:rPr lang="ru-RU" dirty="0"/>
              <a:t>дивизи­она майор А.И. </a:t>
            </a:r>
            <a:r>
              <a:rPr lang="ru-RU" dirty="0" smtClean="0"/>
              <a:t>Шаров, погиб в боях. </a:t>
            </a:r>
            <a:r>
              <a:rPr lang="ru-RU" dirty="0"/>
              <a:t>Танковый удар врага первыми приняли ар­тиллеристы майора </a:t>
            </a:r>
            <a:r>
              <a:rPr lang="ru-RU" dirty="0" err="1"/>
              <a:t>Шарова</a:t>
            </a:r>
            <a:r>
              <a:rPr lang="ru-RU" dirty="0"/>
              <a:t>. Ими было под­бито уже пять танков. Встав за орудие, сам Шаров подбил два танка. Но орудие было раз­бито, и тогда майор поднялся во весь рост с гранатой в руке. М</a:t>
            </a:r>
            <a:r>
              <a:rPr lang="ru-RU" dirty="0" smtClean="0"/>
              <a:t>айор </a:t>
            </a:r>
            <a:r>
              <a:rPr lang="ru-RU" dirty="0"/>
              <a:t>был тяжело </a:t>
            </a:r>
            <a:r>
              <a:rPr lang="ru-RU" dirty="0" smtClean="0"/>
              <a:t>ранен,</a:t>
            </a:r>
            <a:r>
              <a:rPr lang="ru-RU" dirty="0"/>
              <a:t> </a:t>
            </a:r>
            <a:r>
              <a:rPr lang="ru-RU" dirty="0" smtClean="0"/>
              <a:t>гитлеровцы расстреляли героя.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3058356" cy="420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47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392</TotalTime>
  <Words>272</Words>
  <Application>Microsoft Office PowerPoint</Application>
  <PresentationFormat>Экран (4:3)</PresentationFormat>
  <Paragraphs>27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  Они освобождали нашу малую Родину</vt:lpstr>
      <vt:lpstr>12 февраля  1943 года – наш  Приморско-Ахтарский  район был полностью освобожден  от немецко-фашистских захватчиков.              Воскресим в памяти те печальные события.</vt:lpstr>
      <vt:lpstr>Презентация PowerPoint</vt:lpstr>
      <vt:lpstr>Везде, где труднее работа, Где круче расправа с врагом Выходит морская пехота: За Родину! В бой! Напролом!</vt:lpstr>
      <vt:lpstr>      Сергей Георгиевич Горшков 1910-1988</vt:lpstr>
      <vt:lpstr>Трофим Михайлович Заборня             расстрелян немецкими захватчиками 31 декабря 1942 года.  </vt:lpstr>
      <vt:lpstr>Иван Гаврилович Мацокин  1896-1942</vt:lpstr>
      <vt:lpstr>Александра Горшкова       1919-1942</vt:lpstr>
      <vt:lpstr>Шаров Иван Александрович 1911-1943</vt:lpstr>
      <vt:lpstr>Презентация PowerPoint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краеведческий конкурс «Никто не забыт, ничто не забыто»,посвящённый Дню Победы в Великой Отечественной войне 1941-1945 годов   Славим подвиг и мужество</dc:title>
  <dc:creator>Win7</dc:creator>
  <cp:lastModifiedBy>Win7</cp:lastModifiedBy>
  <cp:revision>49</cp:revision>
  <dcterms:created xsi:type="dcterms:W3CDTF">2017-03-11T19:31:24Z</dcterms:created>
  <dcterms:modified xsi:type="dcterms:W3CDTF">2020-01-31T20:48:44Z</dcterms:modified>
</cp:coreProperties>
</file>