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5" r:id="rId5"/>
    <p:sldId id="262" r:id="rId6"/>
    <p:sldId id="266" r:id="rId7"/>
    <p:sldId id="279" r:id="rId8"/>
    <p:sldId id="268" r:id="rId9"/>
    <p:sldId id="283" r:id="rId10"/>
    <p:sldId id="270" r:id="rId11"/>
    <p:sldId id="269" r:id="rId12"/>
    <p:sldId id="267" r:id="rId13"/>
    <p:sldId id="274" r:id="rId14"/>
    <p:sldId id="273" r:id="rId15"/>
    <p:sldId id="272" r:id="rId16"/>
    <p:sldId id="271" r:id="rId17"/>
    <p:sldId id="281" r:id="rId18"/>
    <p:sldId id="276" r:id="rId19"/>
    <p:sldId id="275" r:id="rId20"/>
    <p:sldId id="280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>
        <p:scale>
          <a:sx n="79" d="100"/>
          <a:sy n="79" d="100"/>
        </p:scale>
        <p:origin x="-170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02624" cy="4896543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517232"/>
            <a:ext cx="3888432" cy="1080120"/>
          </a:xfrm>
        </p:spPr>
        <p:txBody>
          <a:bodyPr>
            <a:normAutofit/>
          </a:bodyPr>
          <a:lstStyle/>
          <a:p>
            <a:pPr marR="64008" lvl="0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1600" dirty="0" smtClean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«Волшебная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полянка» </a:t>
            </a:r>
          </a:p>
          <a:p>
            <a:pPr marR="64008" lvl="0" algn="l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Самодурова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476673"/>
            <a:ext cx="63881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7957"/>
            <a:ext cx="15065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2427188"/>
            <a:ext cx="5616624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«Совершенствование системы патриотического воспитания дошкольников путем изучения современности кубанского казачества и приобщения детей к истории, традициям и культуре Кубани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отчёт о реализации проекта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инновационной площадки в 2020-2021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192688" cy="669674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«Казачата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тоже знают ПДД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Пользователь\Desktop\фото детский сад 2020\Казачата тоже знают ПДД\20210318_101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07" y="1348092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фото детский сад 2020\Казачата тоже знают ПДД\20210318_101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48093"/>
            <a:ext cx="3456385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фото детский сад 2020\Казачата тоже знают ПДД\20210318_102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4042522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Пользователь\Desktop\фото детский сад 2020\Казачата тоже знают ПДД\20210318_1032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39" y="4036437"/>
            <a:ext cx="3420841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0014" y="30290"/>
            <a:ext cx="9264014" cy="694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192688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Методические и дидактические  материалы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23928" y="1520822"/>
            <a:ext cx="4762872" cy="493251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Пользователь\Desktop\к отчету по МИП 20-21\20210428_120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48" y="1393355"/>
            <a:ext cx="2195543" cy="3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к отчету по МИП 20-21\20210428_131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17" y="1304865"/>
            <a:ext cx="3168352" cy="16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к отчету по МИП 20-21\20210428_131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77" y="3140967"/>
            <a:ext cx="3281384" cy="14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к отчету по МИП 20-21\20210428_133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78462"/>
            <a:ext cx="3273744" cy="20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к отчету по МИП 20-21\20210428_1313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67" y="4733929"/>
            <a:ext cx="2824836" cy="21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7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5616624" cy="1268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телекомнаты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№9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144507" cy="235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62" y="4136132"/>
            <a:ext cx="3342117" cy="25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09" y="2375942"/>
            <a:ext cx="2574032" cy="19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90185"/>
            <a:ext cx="2631165" cy="19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06" y="3828366"/>
            <a:ext cx="3115005" cy="233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84142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01086"/>
            <a:ext cx="3724402" cy="234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75" y="4396747"/>
            <a:ext cx="4073174" cy="229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84" y="2001086"/>
            <a:ext cx="4053967" cy="234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95" y="938146"/>
            <a:ext cx="217703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F:\ИННОВАЦИОННАЯ ПЛОЩАДКА МБДОУ № 9\Инновац. площадка 2021 воспитатели\фото  по МИП 20-21\2 подготов\20210426_161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21" y="917744"/>
            <a:ext cx="2252934" cy="310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ИННОВАЦИОННАЯ ПЛОЩАДКА МБДОУ № 9\Инновац. площадка 2021 воспитатели\фото  по МИП 20-21\2 подготов\20210426_161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1880556" cy="24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ИННОВАЦИОННАЯ ПЛОЩАДКА МБДОУ № 9\Инновац. площадка 2021 воспитатели\фото  по МИП 20-21\2 подготов\20210426_161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92" y="3813007"/>
            <a:ext cx="1778096" cy="252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ИННОВАЦИОННАЯ ПЛОЩАДКА МБДОУ № 9\Инновац. площадка 2021 воспитатели\фото  по МИП 20-21\2 подготов\20210426_1617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95" y="4437112"/>
            <a:ext cx="1698977" cy="23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" y="-14572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кубановедения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ИННОВАЦИОННАЯ ПЛОЩАДКА МБДОУ № 9\Инновац. площадка 2021 воспитатели\фото  по МИП 20-21\кубанские уголки\20210427_135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96" y="980728"/>
            <a:ext cx="3248704" cy="24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ИННОВАЦИОННАЯ ПЛОЩАДКА МБДОУ № 9\Инновац. площадка 2021 воспитатели\фото  по МИП 20-21\кубанские уголки\20210427_135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14" y="3645024"/>
            <a:ext cx="3488668" cy="269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ИННОВАЦИОННАЯ ПЛОЩАДКА МБДОУ № 9\Инновац. площадка 2021 воспитатели\фото  по МИП 20-21\кубанские уголки\20210427_135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64" y="980728"/>
            <a:ext cx="3248704" cy="24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ИННОВАЦИОННАЯ ПЛОЩАДКА МБДОУ № 9\Инновац. площадка 2021 воспитатели\фото  по МИП 20-21\кубанские уголки\20210427_1402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86" y="3645023"/>
            <a:ext cx="3597401" cy="269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63645"/>
            <a:ext cx="11881320" cy="692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904656" cy="6480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«День птиц»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Пользователь\Desktop\1.04. День птиц\IMG-20210402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0" y="4369123"/>
            <a:ext cx="2966356" cy="22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1.04. День птиц\IMG-20210402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39" y="4348386"/>
            <a:ext cx="1771959" cy="23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9574"/>
            <a:ext cx="2326687" cy="310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Пользователь\Desktop\1.04. День птиц\IMG-20210401-WA0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33" y="1125160"/>
            <a:ext cx="2360433" cy="31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1" y="1128876"/>
            <a:ext cx="2328183" cy="310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66" y="4340643"/>
            <a:ext cx="2742354" cy="22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8803"/>
            <a:ext cx="9132887" cy="74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760640" cy="7920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«Рисуем Победу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165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G:\Рисуем победу\Рисуем Победу рисунки\2 средняя\Архипова Анастасия. Папа вернулся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4" y="1124744"/>
            <a:ext cx="2789421" cy="20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Рисуем победу\Рисуем Победу рисунки\старшая гр\Мальцева Вероника. Салю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59" y="1124744"/>
            <a:ext cx="2789421" cy="20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исуем победу\Рисуем Победу рисунки\старшая гр\Солдатов Степан. За Родину!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14" y="3152980"/>
            <a:ext cx="277290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Рисуем победу\Рисуем Победу рисунки\старшая логопедическая\Колесников Евгений. Памяти павших.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4" y="3068960"/>
            <a:ext cx="277290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Рисуем победу\Рисуем Победу рисунки\1 подготовит\Луганский Степан. Памятник погибшим лётчикам.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8" y="1124744"/>
            <a:ext cx="1978516" cy="27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Рисуем победу\Рисуем Победу рисунки\1 подготовит\Проститов Роман. Связь поколений.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33" y="3933056"/>
            <a:ext cx="1991837" cy="27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Рисуем победу\Рисуем Победу рисунки\1 подготовит\Яковин Евгений. Памятник погибшим морякам.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4" y="5085184"/>
            <a:ext cx="2770312" cy="18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Рисуем победу\Рисуем Победу рисунки\подгот. лого\Кононов Иван. Победа! 09.05.1945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83" y="5229200"/>
            <a:ext cx="2545744" cy="16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Масленница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93" y="1484784"/>
            <a:ext cx="302760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00320"/>
            <a:ext cx="2706319" cy="256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Win7\Desktop\28-04-2021_22-25-31\20210312_104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100320"/>
            <a:ext cx="2692829" cy="256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n7\Desktop\28-04-2021_22-25-31\20210312_1133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84784"/>
            <a:ext cx="19325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Win7\Desktop\28-04-2021_22-25-31\20210312_105524(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86" y="1484784"/>
            <a:ext cx="179719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25" y="4097773"/>
            <a:ext cx="1928338" cy="257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Православному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празднику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Светлой Пасхи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22" y="1426895"/>
            <a:ext cx="1881156" cy="250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ИННОВАЦИОННАЯ ПЛОЩАДКА МБДОУ № 9\Инновац. площадка 2021 воспитатели\фото  по МИП 20-21\1 подготов\IMG-20210426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84575"/>
            <a:ext cx="19431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ИННОВАЦИОННАЯ ПЛОЩАДКА МБДОУ № 9\Инновац. площадка 2021 воспитатели\фото  по МИП 20-21\1 подготов\IMG-20210426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96" y="1379911"/>
            <a:ext cx="1946598" cy="25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ИННОВАЦИОННАЯ ПЛОЩАДКА МБДОУ № 9\Инновац. площадка 2021 воспитатели\фото  по МИП 20-21\старшая гр\IMG-20210426-WA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79" y="4019592"/>
            <a:ext cx="2067694" cy="27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ИННОВАЦИОННАЯ ПЛОЩАДКА МБДОУ № 9\Инновац. площадка 2021 воспитатели\фото  по МИП 20-21\старшая гр\IMG-20210426-WA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82" y="4027269"/>
            <a:ext cx="1923678" cy="278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ИННОВАЦИОННАЯ ПЛОЩАДКА МБДОУ № 9\Инновац. площадка 2021 воспитатели\фото  по МИП 20-21\старшая гр\20210426_1401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6" y="4027268"/>
            <a:ext cx="1988894" cy="26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1700808"/>
            <a:ext cx="5544616" cy="410445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Знакомство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детей среднего и старшего дошкольного возраста с современностью кубанского казачества, историей, культурой и традициями родного края. Создание сборника методических материалов, наглядных пособий по патриотическому воспитанию на материале краеведения и культурных традиций Кубани.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550"/>
            <a:ext cx="7772400" cy="1449234"/>
          </a:xfrm>
        </p:spPr>
        <p:txBody>
          <a:bodyPr/>
          <a:lstStyle/>
          <a:p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Православному </a:t>
            </a:r>
            <a:b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празднику Светлой Пасхи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3073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F:\ИННОВАЦИОННАЯ ПЛОЩАДКА МБДОУ № 9\Инновац. площадка 2021 воспитатели\фото  по МИП 20-21\старшая гр\20210426_145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33" y="3645024"/>
            <a:ext cx="3871283" cy="304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ИННОВАЦИОННАЯ ПЛОЩАДКА МБДОУ № 9\Инновац. площадка 2021 воспитатели\фото  по МИП 20-21\старшая гр\IMG-20210426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05275"/>
            <a:ext cx="2171712" cy="22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ИННОВАЦИОННАЯ ПЛОЩАДКА МБДОУ № 9\Инновац. площадка 2021 воспитатели\фото  по МИП 20-21\старшая гр\IMG-20210426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54" y="1305275"/>
            <a:ext cx="2880320" cy="222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0" y="-47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63688" y="332656"/>
            <a:ext cx="5616624" cy="1440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5700" dirty="0">
                <a:solidFill>
                  <a:srgbClr val="FF0000"/>
                </a:solidFill>
              </a:rPr>
              <a:t> </a:t>
            </a:r>
            <a:r>
              <a:rPr lang="ru-RU" sz="5700" dirty="0" smtClean="0">
                <a:solidFill>
                  <a:srgbClr val="FF0000"/>
                </a:solidFill>
              </a:rPr>
              <a:t>  </a:t>
            </a:r>
            <a:r>
              <a:rPr lang="ru-RU" sz="5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7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Win7\Desktop\28-04-2021_22-25-31\20210312_110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42" y="1772816"/>
            <a:ext cx="5282875" cy="39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3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63688" y="836712"/>
            <a:ext cx="5616624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Пробудить интерес у детей среднего и старшего дошкольного возраста к истории и современности родного края</a:t>
            </a:r>
            <a:endParaRPr lang="ru-RU" sz="29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Познакомить воспитанников с современностью Кубанского казачества</a:t>
            </a:r>
            <a:endParaRPr lang="ru-RU" sz="29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Подготовить методическое обеспечение по нравственно-патриотическому воспитанию детей среднего и старшего дошкольного возраста на материалах по краеведению. истории и современности культурных традиций Кубани в соответствии с комплексно-тематическим планированием основной образовательной программы дошкольного образования ДОУ.</a:t>
            </a:r>
            <a:endParaRPr lang="ru-RU" sz="29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Наладить тесное взаимодействие с социальными партнерами: учреждениями социально-культурной сферы (музеи, детская библиотека, народные коллективы, ГБОУ </a:t>
            </a:r>
            <a:r>
              <a:rPr lang="ru-RU" sz="29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Бриньковский</a:t>
            </a: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казачий кадетский корпус имени сотника М.Я. Чайки, Приморско-</a:t>
            </a:r>
            <a:r>
              <a:rPr lang="ru-RU" sz="29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Ахтарское</a:t>
            </a: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городское казачье общество) в ходе проведения мероприятий по нравственно – патриотическому воспитанию детей среднего и старшего дошкольного возраста.</a:t>
            </a:r>
            <a:endParaRPr lang="ru-RU" sz="29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Повысить компетенцию педагогов в области проектной деятельности на материалах регионального компонента.</a:t>
            </a:r>
            <a:endParaRPr lang="ru-RU" sz="29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l"/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88640"/>
            <a:ext cx="36703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936104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Инновационность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59632" y="1052736"/>
            <a:ext cx="6120680" cy="4586064"/>
          </a:xfrm>
        </p:spPr>
        <p:txBody>
          <a:bodyPr>
            <a:normAutofit fontScale="70000" lnSpcReduction="20000"/>
          </a:bodyPr>
          <a:lstStyle/>
          <a:p>
            <a:pPr marL="58864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состоит в знакомстве с современностью кубанского казачества: основными обязанностями казака в современных условиях, деятельностью кубанского казачьего войска в наше время. Образовательное учреждение МБДОУ №9 совместно с социальными партнерами создает условия для разностороннего развития и социализации личности ребенка, для формирования его духовного и нравственно -  патриотического сознания.</a:t>
            </a:r>
            <a:endParaRPr lang="ru-RU" sz="2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05721"/>
            <a:ext cx="4067898" cy="21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688632" cy="691276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площадки рассчитана на 3 года.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2020-2023г.г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является начальным этапом работы инновационной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площадки, в течение которого коллектив детского сада должен совершенствовать систему патриотического воспитания дошкольников через изучение регионального компонента, продолжать накапливать  методический материал по краеведению. Нашей задачей в этом учебном году является сопоставление имеющихся результатов с прогнозируемыми, создание  системы  методической работы по повышению уровня педагогического мастерства в вопросах нравственно-патриотического воспитания детей  среднего и старшего дошкольного возраста.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616624" cy="655272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мини-музей </a:t>
            </a: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>Кубанского быта «Кубанская горница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»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Пользователь\Desktop\20210428_105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7035"/>
            <a:ext cx="2296615" cy="30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20210428_105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20210428_105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51" y="4581128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15"/>
            <a:ext cx="9156846" cy="687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мини музей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«Кубанская горница»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ИННОВАЦИОННАЯ ПЛОЩАДКА МБДОУ № 9\Инновац. площадка 2021 воспитатели\фото  по МИП 20-21\2 подготов\IMG_20180320_091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53411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ИННОВАЦИОННАЯ ПЛОЩАДКА МБДОУ № 9\Инновац. площадка 2021 воспитатели\фото  по МИП 20-21\2 подготов\IMG_20180320_092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53411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ИННОВАЦИОННАЯ ПЛОЩАДКА МБДОУ № 9\Инновац. площадка 2021 воспитатели\фото  по МИП 20-21\1 средняя\IMG-20210428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49" y="3645024"/>
            <a:ext cx="2172972" cy="30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ИННОВАЦИОННАЯ ПЛОЩАДКА МБДОУ № 9\Инновац. площадка 2021 воспитатели\фото  по МИП 20-21\1 средняя\IMG-20210428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28621"/>
            <a:ext cx="2016224" cy="30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" y="0"/>
            <a:ext cx="913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04656" cy="106613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Интеллектуальная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игра 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Что? </a:t>
            </a:r>
            <a:r>
              <a:rPr lang="ru-RU" b="1" i="1" dirty="0">
                <a:solidFill>
                  <a:srgbClr val="C00000"/>
                </a:solidFill>
                <a:latin typeface="Times New Roman"/>
                <a:ea typeface="Calibri"/>
              </a:rPr>
              <a:t>Где? Когда</a:t>
            </a:r>
            <a:r>
              <a:rPr lang="ru-RU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Пользователь\Desktop\фото детский сад 2020\Алейникова Е.Л. Что, где, когда\20201029_114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77" y="162880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фото детский сад 2020\Алейникова Е.Л. Что, где, когда\20201029_115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60" y="4437112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фото детский сад 2020\Алейникова Е.Л. Что, где, когда\20201029_115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33" y="4473116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фото детский сад 2020\Алейникова Е.Л. Что, где, когда\20201029_1147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71" y="1658077"/>
            <a:ext cx="1935230" cy="2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фото детский сад 2020\Алейникова Е.Л. Что, где, когда\20201029_1148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62" y="1658077"/>
            <a:ext cx="1917633" cy="25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431" y="-414265"/>
            <a:ext cx="11233248" cy="727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760640" cy="11967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кубанской сказки «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Кныш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Win7\Desktop\кныш\IMG-20210305-WA01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1549106"/>
            <a:ext cx="3000919" cy="22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n7\Desktop\кныш\IMG-20210305-WA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34" y="1549107"/>
            <a:ext cx="3000917" cy="22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n7\Desktop\кныш\IMG-20210305-WA0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6" y="1549107"/>
            <a:ext cx="3041452" cy="22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Win7\Desktop\кныш\IMG-20210305-WA00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85" y="4038665"/>
            <a:ext cx="3119763" cy="23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in7\Desktop\кныш\IMG-20210305-WA00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24" y="3998306"/>
            <a:ext cx="3139990" cy="23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Win7\Desktop\кныш\IMG-20210305-WA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47" y="4038665"/>
            <a:ext cx="3062565" cy="229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325</Words>
  <Application>Microsoft Office PowerPoint</Application>
  <PresentationFormat>Экран (4:3)</PresentationFormat>
  <Paragraphs>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</vt:lpstr>
      <vt:lpstr>Цели и задачи</vt:lpstr>
      <vt:lpstr>Презентация PowerPoint</vt:lpstr>
      <vt:lpstr>Инновационность</vt:lpstr>
      <vt:lpstr> Работа инновационной площадки рассчитана на 3 года.  С 2020-2023г.г.   2020-2021 учебный год является начальным этапом работы инновационной площадки, в течение которого коллектив детского сада должен совершенствовать систему патриотического воспитания дошкольников через изучение регионального компонента, продолжать накапливать  методический материал по краеведению. Нашей задачей в этом учебном году является сопоставление имеющихся результатов с прогнозируемыми, создание  системы  методической работы по повышению уровня педагогического мастерства в вопросах нравственно-патриотического воспитания детей  среднего и старшего дошкольного возраста.   </vt:lpstr>
      <vt:lpstr>    мини-музей Кубанского быта «Кубанская горница»               </vt:lpstr>
      <vt:lpstr>Экскурсии в мини музей «Кубанская горница»</vt:lpstr>
      <vt:lpstr>Интеллектуальная игра  Что? Где? Когда?</vt:lpstr>
      <vt:lpstr>Постановка кубанской сказки «Кныш»</vt:lpstr>
      <vt:lpstr>Развлечение по ПДД «Казачата тоже знают ПДД»            </vt:lpstr>
      <vt:lpstr>      Методические и дидактические  материалы</vt:lpstr>
      <vt:lpstr>Электронные ресурсы телекомнаты МБДОУ №9</vt:lpstr>
      <vt:lpstr>ПРОЕКТЫ</vt:lpstr>
      <vt:lpstr>ПРОЕКТЫ</vt:lpstr>
      <vt:lpstr>Уголки кубановедения          </vt:lpstr>
      <vt:lpstr>Участие в акции «День птиц»</vt:lpstr>
      <vt:lpstr>Участие в акции  «Рисуем Победу»</vt:lpstr>
      <vt:lpstr>Праздник Масленница</vt:lpstr>
      <vt:lpstr>Подготовка к Православному  празднику Светлой Пасхи</vt:lpstr>
      <vt:lpstr>Подготовка к Православному  празднику Светлой Пасхи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Win7</dc:creator>
  <cp:lastModifiedBy>Пользователь</cp:lastModifiedBy>
  <cp:revision>39</cp:revision>
  <dcterms:created xsi:type="dcterms:W3CDTF">2021-04-28T03:55:12Z</dcterms:created>
  <dcterms:modified xsi:type="dcterms:W3CDTF">2021-12-07T12:36:05Z</dcterms:modified>
</cp:coreProperties>
</file>