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52E4AF-16EA-4A33-B060-6FB83495BCDB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2F1C11-88F5-40B6-BA02-1CE5F6D25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714356"/>
            <a:ext cx="7000924" cy="3071834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Тема:  «Нетрадиционное родительское собрание как форма  организации работы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  </a:t>
            </a:r>
            <a:r>
              <a:rPr lang="ru-RU" b="1" i="1" smtClean="0">
                <a:solidFill>
                  <a:schemeClr val="accent3">
                    <a:lumMod val="75000"/>
                  </a:schemeClr>
                </a:solidFill>
              </a:rPr>
              <a:t>родителями детей </a:t>
            </a:r>
            <a:r>
              <a:rPr lang="ru-RU" b="1" i="1">
                <a:solidFill>
                  <a:schemeClr val="accent3">
                    <a:lumMod val="75000"/>
                  </a:schemeClr>
                </a:solidFill>
              </a:rPr>
              <a:t>младшего </a:t>
            </a:r>
            <a:r>
              <a:rPr lang="ru-RU" b="1" i="1" smtClean="0">
                <a:solidFill>
                  <a:schemeClr val="accent3">
                    <a:lumMod val="75000"/>
                  </a:schemeClr>
                </a:solidFill>
              </a:rPr>
              <a:t>возраста».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714884"/>
            <a:ext cx="4429124" cy="1357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Воспитатель МБДОУ №9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Антошина Татьяна Вячеславовна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формы работы: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Мастер - классы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Дни открытых дверей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Совместные праздники , досуги, развлечения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Участие родителей в семейных конкурсах, выставках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Консультации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Анкетирование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Индивидуальные беседы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Первое блюдо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«Острая тема» (мини-лекция «Что надо знать о своём ребёнке?»)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2.Гарнир: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«Блиц-опрос» («Знаете ли вы своего ребёнка») 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3.Салат: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«Конфликт» (решение педагогических ситуаций) 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4.Напиток: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«Тест» («Какой вы родитель?»)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5.Десерт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 Мастер класс» (оригами).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Процесс приготовления «пирога»</a:t>
            </a:r>
            <a:endParaRPr lang="ru-RU" b="1" i="1" dirty="0"/>
          </a:p>
        </p:txBody>
      </p:sp>
      <p:pic>
        <p:nvPicPr>
          <p:cNvPr id="4" name="Содержимое 3" descr="C:\Users\Admin\AppData\Local\Microsoft\Windows\Temporary Internet Files\Content.Word\IMG_20210317_15562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1637607" cy="354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Microsoft\Windows\Temporary Internet Files\Content.Word\IMG_20210316_135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00240"/>
            <a:ext cx="1634704" cy="35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AppData\Local\Microsoft\Windows\Temporary Internet Files\Content.Word\IMG_20210316_1359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00694" y="2000240"/>
            <a:ext cx="1633896" cy="35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" Пирог настроения"</a:t>
            </a:r>
            <a:endParaRPr lang="ru-RU" b="1" i="1" dirty="0"/>
          </a:p>
        </p:txBody>
      </p:sp>
      <p:pic>
        <p:nvPicPr>
          <p:cNvPr id="4" name="Содержимое 3" descr="C:\Users\Admin\AppData\Local\Microsoft\Windows\Temporary Internet Files\Content.Word\IMG_20210317_13044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278" y="1500174"/>
            <a:ext cx="6851184" cy="39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Родители, угадавшие портрет своего ребенка</a:t>
            </a:r>
            <a:endParaRPr lang="ru-RU" b="1" i="1" dirty="0"/>
          </a:p>
        </p:txBody>
      </p:sp>
      <p:pic>
        <p:nvPicPr>
          <p:cNvPr id="4" name="Содержимое 3" descr="C:\Users\Admin\AppData\Local\Microsoft\Windows\Temporary Internet Files\Content.Word\IMG_20210316_14023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78581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"Лотос" из салфеток</a:t>
            </a:r>
            <a:endParaRPr lang="ru-RU" sz="2800" b="1" i="1" dirty="0"/>
          </a:p>
        </p:txBody>
      </p:sp>
      <p:pic>
        <p:nvPicPr>
          <p:cNvPr id="4" name="Содержимое 3" descr="C:\Users\Admin\AppData\Local\Microsoft\Windows\Temporary Internet Files\Content.Word\IMG_20210316_13565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"Лотос" из салфеток</a:t>
            </a:r>
            <a:endParaRPr lang="ru-RU" b="1" i="1" dirty="0"/>
          </a:p>
        </p:txBody>
      </p:sp>
      <p:pic>
        <p:nvPicPr>
          <p:cNvPr id="4" name="Содержимое 3" descr="C:\Users\Admin\AppData\Local\Microsoft\Windows\Temporary Internet Files\Content.Word\IMG_20210317_15560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2248421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Microsoft\Windows\Temporary Internet Files\Content.Word\IMG_20210317_1645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2314575" cy="50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58138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3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143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 Тема:  «Нетрадиционное родительское собрание как форма  организации работы с  родителями детей младшего возраста». </vt:lpstr>
      <vt:lpstr>Традиционные формы работы:</vt:lpstr>
      <vt:lpstr>МЕНЮ</vt:lpstr>
      <vt:lpstr>Процесс приготовления «пирога»</vt:lpstr>
      <vt:lpstr>" Пирог настроения"</vt:lpstr>
      <vt:lpstr>Родители, угадавшие портрет своего ребенка</vt:lpstr>
      <vt:lpstr>"Лотос" из салфеток</vt:lpstr>
      <vt:lpstr>"Лотос" из салфеток</vt:lpstr>
      <vt:lpstr>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«Нетрадиционное родительское собрание как форма  организации работы с детьми младшего возраста ».</dc:title>
  <dc:creator>Admin</dc:creator>
  <cp:lastModifiedBy>Win7</cp:lastModifiedBy>
  <cp:revision>8</cp:revision>
  <dcterms:created xsi:type="dcterms:W3CDTF">2022-03-17T10:49:35Z</dcterms:created>
  <dcterms:modified xsi:type="dcterms:W3CDTF">2022-09-21T14:27:58Z</dcterms:modified>
</cp:coreProperties>
</file>