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6" r:id="rId13"/>
    <p:sldId id="276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8B2ACC-2E26-4B16-B055-3348B8CFDFA7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2D97C5-F5BC-4FB5-BFE3-C22344DBF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500990" cy="235745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Проект по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кубановедению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(познавательное развитие)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Тема: "Ремёсла на Кубани"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для детей среднего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возраста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517232"/>
            <a:ext cx="3786214" cy="118109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-составитель: 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МБДОУ №9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Антошина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Вячеславовна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5857916" cy="2286015"/>
          </a:xfrm>
          <a:prstGeom prst="rect">
            <a:avLst/>
          </a:prstGeom>
          <a:noFill/>
          <a:ln w="31750">
            <a:solidFill>
              <a:srgbClr val="FFC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Раскрашивание "Глиняная  посуда"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4_101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1" y="1571612"/>
            <a:ext cx="3143272" cy="4929222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4" name="Рисунок 3" descr="C:\Users\Admin\Desktop\Фото проект\IMG_20220414_1012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6380" y="1500174"/>
            <a:ext cx="295461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народных кубанских игрушек.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4_103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364333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предметов быта – рушник.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4_1037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178592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подвижной игрой «Достань платок»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5_102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57837"/>
            <a:ext cx="7572427" cy="452868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«Юбка казачки»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4_095217.jpg"/>
          <p:cNvPicPr/>
          <p:nvPr/>
        </p:nvPicPr>
        <p:blipFill rotWithShape="1">
          <a:blip r:embed="rId2" cstate="print"/>
          <a:srcRect r="26762"/>
          <a:stretch/>
        </p:blipFill>
        <p:spPr bwMode="auto">
          <a:xfrm>
            <a:off x="1403648" y="1714488"/>
            <a:ext cx="6091610" cy="471490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Ручной труд : "Плетень"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AppData\Local\Microsoft\Windows\Temporary Internet Files\Content.Word\IMG_20220415_1538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58255"/>
            <a:ext cx="7072361" cy="4456827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"Макет кубанского подворья с элементами использования ремесел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5229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4357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формировать у дошкольников целостное восприятие искусства как части культуры народа Кубани.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7929618" cy="3214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познакомить с историей освоения казаками Кубани;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раскрыть истоки народных ремесел и их роли в жизни наших предков;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предоставить им возможность познакомиться с изделиями, вызвать чувство   восхищения их красотой и желание научиться мастерству;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воспитать уважение к народному мастеру, приобщать к культурным традициям кубанского народа;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расширить кругозор детей, развить и направить любознательность и наблюдательность детей, стремление находить ответы на возникающие вопросы при ознакомлении с трудом взрослых в прошлом и настоящем времени.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Кубанское подворье детского сада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5_1034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215238" cy="395408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 Экскурсия в музей д/с «Кубанская горница»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3" name="Рисунок 2" descr="C:\Users\Admin\Desktop\Фото проект\IMG_20220414_1035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5"/>
            <a:ext cx="7143799" cy="4286280"/>
          </a:xfrm>
          <a:prstGeom prst="rect">
            <a:avLst/>
          </a:prstGeom>
          <a:ln w="76200" cmpd="sng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571528"/>
            <a:ext cx="7496204" cy="22971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глиняной посуды и предметами быта.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Admin\Desktop\Фото проект\IMG_20220413_164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57837"/>
            <a:ext cx="7286676" cy="467155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глиняной посуды и предметов  быта.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Admin\Desktop\Фото проект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35758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Desktop\Фото проект\IMG_20220414_1034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"Глиняная  посуда"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3_1544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7"/>
            <a:ext cx="7858179" cy="464347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"Глиняная  посуда"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Фото проект\IMG_20220413_154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5"/>
            <a:ext cx="7429551" cy="450059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115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Проект по кубановедению (познавательное развитие) Тема: "Ремёсла на Кубани"              для детей среднего возраста</vt:lpstr>
      <vt:lpstr>Цель проекта:  - формировать у дошкольников целостное восприятие искусства как части культуры народа Кубани. </vt:lpstr>
      <vt:lpstr>Задачи проекта: -  познакомить с историей освоения казаками Кубани; - раскрыть истоки народных ремесел и их роли в жизни наших предков; - предоставить им возможность познакомиться с изделиями, вызвать чувство   восхищения их красотой и желание научиться мастерству; - воспитать уважение к народному мастеру, приобщать к культурным традициям кубанского народа; - расширить кругозор детей, развить и направить любознательность и наблюдательность детей, стремление находить ответы на возникающие вопросы при ознакомлении с трудом взрослых в прошлом и настоящем времени. </vt:lpstr>
      <vt:lpstr> Экскурсия на Кубанское подворье детского сада </vt:lpstr>
      <vt:lpstr> Экскурсия в музей д/с «Кубанская горница»  </vt:lpstr>
      <vt:lpstr>Рассматривание иллюстраций с изображением глиняной посуды и предметами быта. </vt:lpstr>
      <vt:lpstr>Выставка глиняной посуды и предметов  быта.  </vt:lpstr>
      <vt:lpstr>Лепка "Глиняная  посуда" </vt:lpstr>
      <vt:lpstr>Лепка "Глиняная  посуда" </vt:lpstr>
      <vt:lpstr>Раскрашивание "Глиняная  посуда" </vt:lpstr>
      <vt:lpstr> Рассматривание народных кубанских игрушек.</vt:lpstr>
      <vt:lpstr>Выставка предметов быта – рушник.</vt:lpstr>
      <vt:lpstr>Знакомство с подвижной игрой «Достань платок»</vt:lpstr>
      <vt:lpstr>Рисование «Юбка казачки»</vt:lpstr>
      <vt:lpstr>Ручной труд : "Плетень"</vt:lpstr>
      <vt:lpstr>"Макет кубанского подворья с элементами использования ремесел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познавательному развитию Тема: "Ремёсла на Кубани"              для детей среднего возраста</dc:title>
  <dc:creator>Admin</dc:creator>
  <cp:lastModifiedBy>Win7</cp:lastModifiedBy>
  <cp:revision>13</cp:revision>
  <dcterms:created xsi:type="dcterms:W3CDTF">2022-04-18T10:57:26Z</dcterms:created>
  <dcterms:modified xsi:type="dcterms:W3CDTF">2022-09-21T12:25:51Z</dcterms:modified>
</cp:coreProperties>
</file>