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22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8083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- класс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Игровые технологии в работе над развитием навыка звукового и слогового анализа и синтеза»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Познакомить родителей и педагогов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игровыми приемами, используемыми в работе над формированием навыка звукового и слогового анализа слов.</a:t>
            </a:r>
          </a:p>
        </p:txBody>
      </p:sp>
    </p:spTree>
    <p:extLst>
      <p:ext uri="{BB962C8B-B14F-4D97-AF65-F5344CB8AC3E}">
        <p14:creationId xmlns:p14="http://schemas.microsoft.com/office/powerpoint/2010/main" val="41226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«Волшебный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коврик»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ксана\Desktop\Новая папка (2)\IMG_20170303_161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9433"/>
            <a:ext cx="3816424" cy="48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8722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(речевое развитие)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896345"/>
          </a:xfrm>
        </p:spPr>
        <p:txBody>
          <a:bodyPr>
            <a:normAutofit lnSpcReduction="10000"/>
          </a:bodyPr>
          <a:lstStyle/>
          <a:p>
            <a:pPr marL="301943" lvl="1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чувств, желаний, построения речевого высказывания в ситуации общения, может выделять звуки в словах, у ребенка  складываются предпосылки грамотности.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Игровые упражнения на развитие фонематического восприятия и слухового внимания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esktop\Новая папка (2)\IMG_20170303_155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2828"/>
            <a:ext cx="3312368" cy="4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esktop\Новая папка (2)\IMG_20170303_155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92828"/>
            <a:ext cx="3384376" cy="40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Слово для игры 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вагон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Варианты произнесения: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вакон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фагон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вагон,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вагом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вагон.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Игровое упражнение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ошибись!»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« Паровозик»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ксана\Desktop\Новая папка (2)\IMG_20170302_115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01715"/>
            <a:ext cx="6288699" cy="4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« Светофор»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ксана\Desktop\Новая папка (2)\IMG_20170303_154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08785"/>
            <a:ext cx="4032448" cy="45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Сигналы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ксана\Desktop\IMG_20170306_132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040560" cy="48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«Звуковая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ксана\Desktop\Новая папка (2)\IMG_20151218_155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884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а\Desktop\Новая папка (2)\IMG_20151218_15440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6004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«Домики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звуков»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ксана\Desktop\Новая папка (2)\IMG_20170303_160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3"/>
            <a:ext cx="3528392" cy="46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ксана\Desktop\Новая папка (2)\IMG_20170303_160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600400" cy="46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209</TotalTime>
  <Words>91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Candara</vt:lpstr>
      <vt:lpstr>Symbol</vt:lpstr>
      <vt:lpstr>Times New Roman</vt:lpstr>
      <vt:lpstr>Волна</vt:lpstr>
      <vt:lpstr>Мастер - класс « Игровые технологии в работе над развитием навыка звукового и слогового анализа и синтеза» </vt:lpstr>
      <vt:lpstr>Целевые ориентиры на этапе завершения дошкольного образования (речевое развитие)</vt:lpstr>
      <vt:lpstr>Игровые упражнения на развитие фонематического восприятия и слухового внимания</vt:lpstr>
      <vt:lpstr>Игровое упражнение  «Не ошибись!»</vt:lpstr>
      <vt:lpstr>Пособие « Паровозик»</vt:lpstr>
      <vt:lpstr>Пособие « Светофор»</vt:lpstr>
      <vt:lpstr>Сигналы</vt:lpstr>
      <vt:lpstr>Пособие «Звуковая полянка»</vt:lpstr>
      <vt:lpstr>Пособие «Домики для звуков»</vt:lpstr>
      <vt:lpstr>Пособие «Волшебный коврик»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Оксана</dc:creator>
  <cp:lastModifiedBy>Ксения</cp:lastModifiedBy>
  <cp:revision>20</cp:revision>
  <dcterms:created xsi:type="dcterms:W3CDTF">2017-03-03T07:34:40Z</dcterms:created>
  <dcterms:modified xsi:type="dcterms:W3CDTF">2023-09-24T07:24:36Z</dcterms:modified>
</cp:coreProperties>
</file>