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95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50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88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97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38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61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39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378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02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13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4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76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10081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ксана\Desktop\11-Urozh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98477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908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Вверх зелёная стрела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Прямо в луке проросла,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Лук не даст лететь стреле –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Бородой прирос к земле.</a:t>
            </a:r>
          </a:p>
          <a:p>
            <a:pPr algn="ctr"/>
            <a:endParaRPr lang="ru-RU" sz="1600" dirty="0"/>
          </a:p>
        </p:txBody>
      </p:sp>
      <p:pic>
        <p:nvPicPr>
          <p:cNvPr id="9218" name="Picture 2" descr="C:\Users\Оксана\Desktop\5f6f6dc73e99a36e47588e3f90e9e5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4807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30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idx="1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Что морковь весьма полезна,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всем давно известно.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Прячется в земле плутовка,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Очень вкусная морковка.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r="5821"/>
          <a:stretch>
            <a:fillRect/>
          </a:stretch>
        </p:blipFill>
        <p:spPr>
          <a:xfrm>
            <a:off x="899592" y="260648"/>
            <a:ext cx="748883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8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Вот нарядная редиска,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 сидит она не близко.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Виден лишь зеленый хвостик,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Приходи, редиска, в гости.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Оксан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590465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86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85184"/>
            <a:ext cx="5486400" cy="1087016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любом виде, в разных блюдах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Он покажет свою удаль -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капризный корнеплод,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Пусть на радость нам растет.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Оксана\Desktop\1438961489_свекла_regjpg_nor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128842" cy="431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44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Перец овощ разноцветный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Он зеленый, желтый, красный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оранжевого цвета,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размеров, формы разной.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Что подходит – выбирай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на завтрак собирай.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Оксана\Desktop\Bell-Pepper-Red-Beauty3_19AUG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2" y="476672"/>
            <a:ext cx="691872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18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95736" y="5376339"/>
            <a:ext cx="5486400" cy="804862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Блеск на кожице атласной.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Стоп! На грядке – светофор!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Это светит ярко-красный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Сочный спелый 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помидор!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Оксана\Desktop\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32656"/>
            <a:ext cx="76200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67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Без картошки не прожить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Знают это даже дети,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Ведь она вкусней спагетти,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Долго в погребе лежит.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Оксана\Desktop\kartofel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91276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7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Огурец растёт на грядке,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Он играет с нами в прятки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Как же нам его найти?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Средь такой большой листвы.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Оксана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05678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47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Глянь, капуста в огороде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Разодета вся по моде!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Сто нарядов, это слишком!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 листами – кочерыжка!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Оксана\Desktop\pod-posev-kapustyi-leningradskaya-oblast-vyidelila-916-gek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5"/>
            <a:ext cx="7138243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9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32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6</cp:revision>
  <dcterms:created xsi:type="dcterms:W3CDTF">2015-10-25T08:27:34Z</dcterms:created>
  <dcterms:modified xsi:type="dcterms:W3CDTF">2015-10-25T14:18:17Z</dcterms:modified>
</cp:coreProperties>
</file>